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12" r:id="rId1"/>
  </p:sldMasterIdLst>
  <p:notesMasterIdLst>
    <p:notesMasterId r:id="rId42"/>
  </p:notesMasterIdLst>
  <p:handoutMasterIdLst>
    <p:handoutMasterId r:id="rId43"/>
  </p:handoutMasterIdLst>
  <p:sldIdLst>
    <p:sldId id="257" r:id="rId2"/>
    <p:sldId id="415" r:id="rId3"/>
    <p:sldId id="432" r:id="rId4"/>
    <p:sldId id="412" r:id="rId5"/>
    <p:sldId id="375" r:id="rId6"/>
    <p:sldId id="416" r:id="rId7"/>
    <p:sldId id="413" r:id="rId8"/>
    <p:sldId id="417" r:id="rId9"/>
    <p:sldId id="414" r:id="rId10"/>
    <p:sldId id="393" r:id="rId11"/>
    <p:sldId id="384" r:id="rId12"/>
    <p:sldId id="431" r:id="rId13"/>
    <p:sldId id="376" r:id="rId14"/>
    <p:sldId id="433" r:id="rId15"/>
    <p:sldId id="380" r:id="rId16"/>
    <p:sldId id="399" r:id="rId17"/>
    <p:sldId id="400" r:id="rId18"/>
    <p:sldId id="424" r:id="rId19"/>
    <p:sldId id="404" r:id="rId20"/>
    <p:sldId id="425" r:id="rId21"/>
    <p:sldId id="427" r:id="rId22"/>
    <p:sldId id="402" r:id="rId23"/>
    <p:sldId id="403" r:id="rId24"/>
    <p:sldId id="429" r:id="rId25"/>
    <p:sldId id="388" r:id="rId26"/>
    <p:sldId id="419" r:id="rId27"/>
    <p:sldId id="405" r:id="rId28"/>
    <p:sldId id="420" r:id="rId29"/>
    <p:sldId id="389" r:id="rId30"/>
    <p:sldId id="421" r:id="rId31"/>
    <p:sldId id="408" r:id="rId32"/>
    <p:sldId id="409" r:id="rId33"/>
    <p:sldId id="401" r:id="rId34"/>
    <p:sldId id="381" r:id="rId35"/>
    <p:sldId id="418" r:id="rId36"/>
    <p:sldId id="391" r:id="rId37"/>
    <p:sldId id="410" r:id="rId38"/>
    <p:sldId id="411" r:id="rId39"/>
    <p:sldId id="430" r:id="rId40"/>
    <p:sldId id="398" r:id="rId41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88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2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lcar Ondřej, Ing." userId="e89c4622-4135-4743-bbca-eba1829934a1" providerId="ADAL" clId="{512C8783-5199-4B7E-9402-ED91FD8D70D3}"/>
    <pc:docChg chg="undo redo custSel addSld delSld modSld sldOrd">
      <pc:chgData name="Balcar Ondřej, Ing." userId="e89c4622-4135-4743-bbca-eba1829934a1" providerId="ADAL" clId="{512C8783-5199-4B7E-9402-ED91FD8D70D3}" dt="2025-04-30T11:30:11.344" v="1339" actId="13926"/>
      <pc:docMkLst>
        <pc:docMk/>
      </pc:docMkLst>
      <pc:sldChg chg="modSp del mod">
        <pc:chgData name="Balcar Ondřej, Ing." userId="e89c4622-4135-4743-bbca-eba1829934a1" providerId="ADAL" clId="{512C8783-5199-4B7E-9402-ED91FD8D70D3}" dt="2025-04-28T12:40:56.637" v="190" actId="2696"/>
        <pc:sldMkLst>
          <pc:docMk/>
          <pc:sldMk cId="1165179030" sldId="373"/>
        </pc:sldMkLst>
      </pc:sldChg>
      <pc:sldChg chg="addSp modSp mod">
        <pc:chgData name="Balcar Ondřej, Ing." userId="e89c4622-4135-4743-bbca-eba1829934a1" providerId="ADAL" clId="{512C8783-5199-4B7E-9402-ED91FD8D70D3}" dt="2025-04-28T10:17:29.175" v="127" actId="20577"/>
        <pc:sldMkLst>
          <pc:docMk/>
          <pc:sldMk cId="521026189" sldId="375"/>
        </pc:sldMkLst>
        <pc:spChg chg="mod">
          <ac:chgData name="Balcar Ondřej, Ing." userId="e89c4622-4135-4743-bbca-eba1829934a1" providerId="ADAL" clId="{512C8783-5199-4B7E-9402-ED91FD8D70D3}" dt="2025-04-28T10:17:29.175" v="127" actId="20577"/>
          <ac:spMkLst>
            <pc:docMk/>
            <pc:sldMk cId="521026189" sldId="375"/>
            <ac:spMk id="2" creationId="{E75A5837-05F4-1CDF-F1E1-5C941C53A58B}"/>
          </ac:spMkLst>
        </pc:spChg>
        <pc:picChg chg="add mod">
          <ac:chgData name="Balcar Ondřej, Ing." userId="e89c4622-4135-4743-bbca-eba1829934a1" providerId="ADAL" clId="{512C8783-5199-4B7E-9402-ED91FD8D70D3}" dt="2025-04-28T10:16:49.675" v="124" actId="1076"/>
          <ac:picMkLst>
            <pc:docMk/>
            <pc:sldMk cId="521026189" sldId="375"/>
            <ac:picMk id="3" creationId="{59682DC5-D309-8B7E-6E73-8CCCFC19FCC2}"/>
          </ac:picMkLst>
        </pc:picChg>
        <pc:picChg chg="mod modCrop">
          <ac:chgData name="Balcar Ondřej, Ing." userId="e89c4622-4135-4743-bbca-eba1829934a1" providerId="ADAL" clId="{512C8783-5199-4B7E-9402-ED91FD8D70D3}" dt="2025-04-28T10:16:46.605" v="123" actId="732"/>
          <ac:picMkLst>
            <pc:docMk/>
            <pc:sldMk cId="521026189" sldId="375"/>
            <ac:picMk id="10" creationId="{44B4C54D-8B02-778D-FF0F-70B8D984C463}"/>
          </ac:picMkLst>
        </pc:picChg>
      </pc:sldChg>
      <pc:sldChg chg="addSp modSp mod">
        <pc:chgData name="Balcar Ondřej, Ing." userId="e89c4622-4135-4743-bbca-eba1829934a1" providerId="ADAL" clId="{512C8783-5199-4B7E-9402-ED91FD8D70D3}" dt="2025-04-30T11:16:34.102" v="687" actId="1076"/>
        <pc:sldMkLst>
          <pc:docMk/>
          <pc:sldMk cId="1697297003" sldId="376"/>
        </pc:sldMkLst>
        <pc:spChg chg="mod">
          <ac:chgData name="Balcar Ondřej, Ing." userId="e89c4622-4135-4743-bbca-eba1829934a1" providerId="ADAL" clId="{512C8783-5199-4B7E-9402-ED91FD8D70D3}" dt="2025-04-28T10:18:30.716" v="138" actId="313"/>
          <ac:spMkLst>
            <pc:docMk/>
            <pc:sldMk cId="1697297003" sldId="376"/>
            <ac:spMk id="2" creationId="{52560BF8-6EF7-99D1-FE07-72BC4CF5D93D}"/>
          </ac:spMkLst>
        </pc:spChg>
        <pc:spChg chg="mod">
          <ac:chgData name="Balcar Ondřej, Ing." userId="e89c4622-4135-4743-bbca-eba1829934a1" providerId="ADAL" clId="{512C8783-5199-4B7E-9402-ED91FD8D70D3}" dt="2025-04-30T11:16:09.696" v="684" actId="403"/>
          <ac:spMkLst>
            <pc:docMk/>
            <pc:sldMk cId="1697297003" sldId="376"/>
            <ac:spMk id="3" creationId="{7E941FF3-95E9-E986-E5DE-B5E3516B5CAC}"/>
          </ac:spMkLst>
        </pc:spChg>
        <pc:spChg chg="add mod">
          <ac:chgData name="Balcar Ondřej, Ing." userId="e89c4622-4135-4743-bbca-eba1829934a1" providerId="ADAL" clId="{512C8783-5199-4B7E-9402-ED91FD8D70D3}" dt="2025-04-30T11:16:07.505" v="683" actId="403"/>
          <ac:spMkLst>
            <pc:docMk/>
            <pc:sldMk cId="1697297003" sldId="376"/>
            <ac:spMk id="4" creationId="{848CB874-8AEC-0BD7-A97A-B94279C626FB}"/>
          </ac:spMkLst>
        </pc:spChg>
        <pc:picChg chg="add mod modCrop">
          <ac:chgData name="Balcar Ondřej, Ing." userId="e89c4622-4135-4743-bbca-eba1829934a1" providerId="ADAL" clId="{512C8783-5199-4B7E-9402-ED91FD8D70D3}" dt="2025-04-30T11:16:34.102" v="687" actId="1076"/>
          <ac:picMkLst>
            <pc:docMk/>
            <pc:sldMk cId="1697297003" sldId="376"/>
            <ac:picMk id="6" creationId="{6474BBD5-48E8-4183-2F6E-1E0DCFA915C7}"/>
          </ac:picMkLst>
        </pc:picChg>
      </pc:sldChg>
      <pc:sldChg chg="addSp delSp modSp mod">
        <pc:chgData name="Balcar Ondřej, Ing." userId="e89c4622-4135-4743-bbca-eba1829934a1" providerId="ADAL" clId="{512C8783-5199-4B7E-9402-ED91FD8D70D3}" dt="2025-04-29T10:29:37.538" v="284" actId="20577"/>
        <pc:sldMkLst>
          <pc:docMk/>
          <pc:sldMk cId="2823394843" sldId="380"/>
        </pc:sldMkLst>
        <pc:spChg chg="mod">
          <ac:chgData name="Balcar Ondřej, Ing." userId="e89c4622-4135-4743-bbca-eba1829934a1" providerId="ADAL" clId="{512C8783-5199-4B7E-9402-ED91FD8D70D3}" dt="2025-04-28T13:07:24.415" v="200" actId="6549"/>
          <ac:spMkLst>
            <pc:docMk/>
            <pc:sldMk cId="2823394843" sldId="380"/>
            <ac:spMk id="2" creationId="{BDF490CF-810F-0AB2-A634-8BDEA5623D62}"/>
          </ac:spMkLst>
        </pc:spChg>
        <pc:spChg chg="mod">
          <ac:chgData name="Balcar Ondřej, Ing." userId="e89c4622-4135-4743-bbca-eba1829934a1" providerId="ADAL" clId="{512C8783-5199-4B7E-9402-ED91FD8D70D3}" dt="2025-04-29T10:29:37.538" v="284" actId="20577"/>
          <ac:spMkLst>
            <pc:docMk/>
            <pc:sldMk cId="2823394843" sldId="380"/>
            <ac:spMk id="7" creationId="{15887AC3-A96E-6871-60EB-CE8A13A2B688}"/>
          </ac:spMkLst>
        </pc:spChg>
        <pc:picChg chg="add mod">
          <ac:chgData name="Balcar Ondřej, Ing." userId="e89c4622-4135-4743-bbca-eba1829934a1" providerId="ADAL" clId="{512C8783-5199-4B7E-9402-ED91FD8D70D3}" dt="2025-04-29T10:22:54.687" v="236" actId="1076"/>
          <ac:picMkLst>
            <pc:docMk/>
            <pc:sldMk cId="2823394843" sldId="380"/>
            <ac:picMk id="4" creationId="{49227738-324E-9950-6D82-DC13BF72E68E}"/>
          </ac:picMkLst>
        </pc:picChg>
        <pc:picChg chg="add mod">
          <ac:chgData name="Balcar Ondřej, Ing." userId="e89c4622-4135-4743-bbca-eba1829934a1" providerId="ADAL" clId="{512C8783-5199-4B7E-9402-ED91FD8D70D3}" dt="2025-04-29T10:23:17.437" v="240" actId="1076"/>
          <ac:picMkLst>
            <pc:docMk/>
            <pc:sldMk cId="2823394843" sldId="380"/>
            <ac:picMk id="8" creationId="{7ACED832-B31F-5273-98A6-037B009DD324}"/>
          </ac:picMkLst>
        </pc:picChg>
        <pc:picChg chg="add mod">
          <ac:chgData name="Balcar Ondřej, Ing." userId="e89c4622-4135-4743-bbca-eba1829934a1" providerId="ADAL" clId="{512C8783-5199-4B7E-9402-ED91FD8D70D3}" dt="2025-04-29T10:23:54.503" v="245" actId="1076"/>
          <ac:picMkLst>
            <pc:docMk/>
            <pc:sldMk cId="2823394843" sldId="380"/>
            <ac:picMk id="14" creationId="{D532473F-B030-8F5D-28DE-F2782715F215}"/>
          </ac:picMkLst>
        </pc:picChg>
        <pc:picChg chg="add mod">
          <ac:chgData name="Balcar Ondřej, Ing." userId="e89c4622-4135-4743-bbca-eba1829934a1" providerId="ADAL" clId="{512C8783-5199-4B7E-9402-ED91FD8D70D3}" dt="2025-04-29T10:28:30.957" v="250" actId="1076"/>
          <ac:picMkLst>
            <pc:docMk/>
            <pc:sldMk cId="2823394843" sldId="380"/>
            <ac:picMk id="16" creationId="{EB1A97AB-3EFF-DC99-DCBC-9D369B1ADFEF}"/>
          </ac:picMkLst>
        </pc:picChg>
      </pc:sldChg>
      <pc:sldChg chg="modSp mod">
        <pc:chgData name="Balcar Ondřej, Ing." userId="e89c4622-4135-4743-bbca-eba1829934a1" providerId="ADAL" clId="{512C8783-5199-4B7E-9402-ED91FD8D70D3}" dt="2025-04-29T12:16:58.268" v="512" actId="13926"/>
        <pc:sldMkLst>
          <pc:docMk/>
          <pc:sldMk cId="2623188560" sldId="381"/>
        </pc:sldMkLst>
        <pc:spChg chg="mod">
          <ac:chgData name="Balcar Ondřej, Ing." userId="e89c4622-4135-4743-bbca-eba1829934a1" providerId="ADAL" clId="{512C8783-5199-4B7E-9402-ED91FD8D70D3}" dt="2025-04-28T10:19:04.196" v="168" actId="313"/>
          <ac:spMkLst>
            <pc:docMk/>
            <pc:sldMk cId="2623188560" sldId="381"/>
            <ac:spMk id="2" creationId="{0C507625-AF8A-02C8-6E06-F9AEF4733686}"/>
          </ac:spMkLst>
        </pc:spChg>
        <pc:spChg chg="mod">
          <ac:chgData name="Balcar Ondřej, Ing." userId="e89c4622-4135-4743-bbca-eba1829934a1" providerId="ADAL" clId="{512C8783-5199-4B7E-9402-ED91FD8D70D3}" dt="2025-04-29T12:00:39.989" v="451" actId="14100"/>
          <ac:spMkLst>
            <pc:docMk/>
            <pc:sldMk cId="2623188560" sldId="381"/>
            <ac:spMk id="4" creationId="{D7AE9DCE-50E3-5F22-B16B-85F7B78EE774}"/>
          </ac:spMkLst>
        </pc:spChg>
        <pc:spChg chg="mod">
          <ac:chgData name="Balcar Ondřej, Ing." userId="e89c4622-4135-4743-bbca-eba1829934a1" providerId="ADAL" clId="{512C8783-5199-4B7E-9402-ED91FD8D70D3}" dt="2025-04-29T12:16:58.268" v="512" actId="13926"/>
          <ac:spMkLst>
            <pc:docMk/>
            <pc:sldMk cId="2623188560" sldId="381"/>
            <ac:spMk id="5" creationId="{1503D0D2-AD5C-9B31-E309-E4CD83635BD4}"/>
          </ac:spMkLst>
        </pc:spChg>
      </pc:sldChg>
      <pc:sldChg chg="addSp delSp modSp mod">
        <pc:chgData name="Balcar Ondřej, Ing." userId="e89c4622-4135-4743-bbca-eba1829934a1" providerId="ADAL" clId="{512C8783-5199-4B7E-9402-ED91FD8D70D3}" dt="2025-04-30T11:28:40.680" v="1314" actId="13926"/>
        <pc:sldMkLst>
          <pc:docMk/>
          <pc:sldMk cId="1680951636" sldId="384"/>
        </pc:sldMkLst>
        <pc:spChg chg="mod">
          <ac:chgData name="Balcar Ondřej, Ing." userId="e89c4622-4135-4743-bbca-eba1829934a1" providerId="ADAL" clId="{512C8783-5199-4B7E-9402-ED91FD8D70D3}" dt="2025-04-28T10:18:25.500" v="137" actId="313"/>
          <ac:spMkLst>
            <pc:docMk/>
            <pc:sldMk cId="1680951636" sldId="384"/>
            <ac:spMk id="2" creationId="{E75A5837-05F4-1CDF-F1E1-5C941C53A58B}"/>
          </ac:spMkLst>
        </pc:spChg>
        <pc:spChg chg="mod">
          <ac:chgData name="Balcar Ondřej, Ing." userId="e89c4622-4135-4743-bbca-eba1829934a1" providerId="ADAL" clId="{512C8783-5199-4B7E-9402-ED91FD8D70D3}" dt="2025-04-30T11:28:40.680" v="1314" actId="13926"/>
          <ac:spMkLst>
            <pc:docMk/>
            <pc:sldMk cId="1680951636" sldId="384"/>
            <ac:spMk id="3" creationId="{8EE52BD6-AB38-F90F-CA24-25A7A9ED4AFB}"/>
          </ac:spMkLst>
        </pc:spChg>
        <pc:spChg chg="add mod">
          <ac:chgData name="Balcar Ondřej, Ing." userId="e89c4622-4135-4743-bbca-eba1829934a1" providerId="ADAL" clId="{512C8783-5199-4B7E-9402-ED91FD8D70D3}" dt="2025-04-30T11:28:21.257" v="1313" actId="20577"/>
          <ac:spMkLst>
            <pc:docMk/>
            <pc:sldMk cId="1680951636" sldId="384"/>
            <ac:spMk id="6" creationId="{7C28008E-E3F4-34AB-F73C-2205D9AD1878}"/>
          </ac:spMkLst>
        </pc:spChg>
        <pc:picChg chg="add mod">
          <ac:chgData name="Balcar Ondřej, Ing." userId="e89c4622-4135-4743-bbca-eba1829934a1" providerId="ADAL" clId="{512C8783-5199-4B7E-9402-ED91FD8D70D3}" dt="2025-04-30T11:26:23.871" v="1235" actId="1076"/>
          <ac:picMkLst>
            <pc:docMk/>
            <pc:sldMk cId="1680951636" sldId="384"/>
            <ac:picMk id="5" creationId="{A8780CE2-CF4E-6DDC-652E-E8D75EEEFF34}"/>
          </ac:picMkLst>
        </pc:picChg>
        <pc:picChg chg="add mod">
          <ac:chgData name="Balcar Ondřej, Ing." userId="e89c4622-4135-4743-bbca-eba1829934a1" providerId="ADAL" clId="{512C8783-5199-4B7E-9402-ED91FD8D70D3}" dt="2025-04-30T11:26:56.998" v="1287" actId="1076"/>
          <ac:picMkLst>
            <pc:docMk/>
            <pc:sldMk cId="1680951636" sldId="384"/>
            <ac:picMk id="8" creationId="{8F3E82CE-2DE2-A03C-1FC6-E5D8FFAC0237}"/>
          </ac:picMkLst>
        </pc:picChg>
      </pc:sldChg>
      <pc:sldChg chg="modSp mod">
        <pc:chgData name="Balcar Ondřej, Ing." userId="e89c4622-4135-4743-bbca-eba1829934a1" providerId="ADAL" clId="{512C8783-5199-4B7E-9402-ED91FD8D70D3}" dt="2025-04-28T10:18:33.643" v="139" actId="313"/>
        <pc:sldMkLst>
          <pc:docMk/>
          <pc:sldMk cId="574375816" sldId="385"/>
        </pc:sldMkLst>
      </pc:sldChg>
      <pc:sldChg chg="addSp delSp modSp mod">
        <pc:chgData name="Balcar Ondřej, Ing." userId="e89c4622-4135-4743-bbca-eba1829934a1" providerId="ADAL" clId="{512C8783-5199-4B7E-9402-ED91FD8D70D3}" dt="2025-04-29T11:45:40.914" v="362" actId="478"/>
        <pc:sldMkLst>
          <pc:docMk/>
          <pc:sldMk cId="1125658731" sldId="388"/>
        </pc:sldMkLst>
        <pc:spChg chg="mod">
          <ac:chgData name="Balcar Ondřej, Ing." userId="e89c4622-4135-4743-bbca-eba1829934a1" providerId="ADAL" clId="{512C8783-5199-4B7E-9402-ED91FD8D70D3}" dt="2025-04-28T10:18:55.140" v="155" actId="313"/>
          <ac:spMkLst>
            <pc:docMk/>
            <pc:sldMk cId="1125658731" sldId="388"/>
            <ac:spMk id="2" creationId="{BDF490CF-810F-0AB2-A634-8BDEA5623D62}"/>
          </ac:spMkLst>
        </pc:spChg>
        <pc:spChg chg="mod">
          <ac:chgData name="Balcar Ondřej, Ing." userId="e89c4622-4135-4743-bbca-eba1829934a1" providerId="ADAL" clId="{512C8783-5199-4B7E-9402-ED91FD8D70D3}" dt="2025-04-28T10:18:56.508" v="156" actId="313"/>
          <ac:spMkLst>
            <pc:docMk/>
            <pc:sldMk cId="1125658731" sldId="388"/>
            <ac:spMk id="7" creationId="{15887AC3-A96E-6871-60EB-CE8A13A2B688}"/>
          </ac:spMkLst>
        </pc:spChg>
        <pc:picChg chg="add mod">
          <ac:chgData name="Balcar Ondřej, Ing." userId="e89c4622-4135-4743-bbca-eba1829934a1" providerId="ADAL" clId="{512C8783-5199-4B7E-9402-ED91FD8D70D3}" dt="2025-04-29T11:43:42.167" v="351" actId="14100"/>
          <ac:picMkLst>
            <pc:docMk/>
            <pc:sldMk cId="1125658731" sldId="388"/>
            <ac:picMk id="6" creationId="{645A1DAD-A97D-A96D-0FB2-241F32D92D68}"/>
          </ac:picMkLst>
        </pc:picChg>
        <pc:picChg chg="add mod">
          <ac:chgData name="Balcar Ondřej, Ing." userId="e89c4622-4135-4743-bbca-eba1829934a1" providerId="ADAL" clId="{512C8783-5199-4B7E-9402-ED91FD8D70D3}" dt="2025-04-29T11:44:04.277" v="355" actId="1076"/>
          <ac:picMkLst>
            <pc:docMk/>
            <pc:sldMk cId="1125658731" sldId="388"/>
            <ac:picMk id="11" creationId="{078BF415-D9DB-D6C7-2CC3-DAF7FF14977F}"/>
          </ac:picMkLst>
        </pc:picChg>
        <pc:picChg chg="add mod">
          <ac:chgData name="Balcar Ondřej, Ing." userId="e89c4622-4135-4743-bbca-eba1829934a1" providerId="ADAL" clId="{512C8783-5199-4B7E-9402-ED91FD8D70D3}" dt="2025-04-29T11:44:50.830" v="359" actId="1076"/>
          <ac:picMkLst>
            <pc:docMk/>
            <pc:sldMk cId="1125658731" sldId="388"/>
            <ac:picMk id="13" creationId="{73B97A68-15EA-2445-494C-B7B45B2A10E5}"/>
          </ac:picMkLst>
        </pc:picChg>
      </pc:sldChg>
      <pc:sldChg chg="addSp delSp modSp mod">
        <pc:chgData name="Balcar Ondřej, Ing." userId="e89c4622-4135-4743-bbca-eba1829934a1" providerId="ADAL" clId="{512C8783-5199-4B7E-9402-ED91FD8D70D3}" dt="2025-04-29T11:51:03.161" v="367" actId="1076"/>
        <pc:sldMkLst>
          <pc:docMk/>
          <pc:sldMk cId="2053927304" sldId="389"/>
        </pc:sldMkLst>
        <pc:spChg chg="mod">
          <ac:chgData name="Balcar Ondřej, Ing." userId="e89c4622-4135-4743-bbca-eba1829934a1" providerId="ADAL" clId="{512C8783-5199-4B7E-9402-ED91FD8D70D3}" dt="2025-04-28T10:18:59.876" v="161" actId="313"/>
          <ac:spMkLst>
            <pc:docMk/>
            <pc:sldMk cId="2053927304" sldId="389"/>
            <ac:spMk id="2" creationId="{BDF490CF-810F-0AB2-A634-8BDEA5623D62}"/>
          </ac:spMkLst>
        </pc:spChg>
        <pc:picChg chg="add mod">
          <ac:chgData name="Balcar Ondřej, Ing." userId="e89c4622-4135-4743-bbca-eba1829934a1" providerId="ADAL" clId="{512C8783-5199-4B7E-9402-ED91FD8D70D3}" dt="2025-04-29T11:51:03.161" v="367" actId="1076"/>
          <ac:picMkLst>
            <pc:docMk/>
            <pc:sldMk cId="2053927304" sldId="389"/>
            <ac:picMk id="4" creationId="{7B909B71-2D83-9AD7-1728-7618F7FB7FE6}"/>
          </ac:picMkLst>
        </pc:picChg>
      </pc:sldChg>
      <pc:sldChg chg="addSp delSp modSp mod">
        <pc:chgData name="Balcar Ondřej, Ing." userId="e89c4622-4135-4743-bbca-eba1829934a1" providerId="ADAL" clId="{512C8783-5199-4B7E-9402-ED91FD8D70D3}" dt="2025-04-29T12:05:24.700" v="480" actId="1076"/>
        <pc:sldMkLst>
          <pc:docMk/>
          <pc:sldMk cId="1863601879" sldId="391"/>
        </pc:sldMkLst>
        <pc:spChg chg="mod">
          <ac:chgData name="Balcar Ondřej, Ing." userId="e89c4622-4135-4743-bbca-eba1829934a1" providerId="ADAL" clId="{512C8783-5199-4B7E-9402-ED91FD8D70D3}" dt="2025-04-28T10:19:05.740" v="170" actId="313"/>
          <ac:spMkLst>
            <pc:docMk/>
            <pc:sldMk cId="1863601879" sldId="391"/>
            <ac:spMk id="2" creationId="{BDF490CF-810F-0AB2-A634-8BDEA5623D62}"/>
          </ac:spMkLst>
        </pc:spChg>
        <pc:spChg chg="mod">
          <ac:chgData name="Balcar Ondřej, Ing." userId="e89c4622-4135-4743-bbca-eba1829934a1" providerId="ADAL" clId="{512C8783-5199-4B7E-9402-ED91FD8D70D3}" dt="2025-04-28T10:19:06.204" v="171" actId="313"/>
          <ac:spMkLst>
            <pc:docMk/>
            <pc:sldMk cId="1863601879" sldId="391"/>
            <ac:spMk id="7" creationId="{15887AC3-A96E-6871-60EB-CE8A13A2B688}"/>
          </ac:spMkLst>
        </pc:spChg>
        <pc:picChg chg="add mod">
          <ac:chgData name="Balcar Ondřej, Ing." userId="e89c4622-4135-4743-bbca-eba1829934a1" providerId="ADAL" clId="{512C8783-5199-4B7E-9402-ED91FD8D70D3}" dt="2025-04-29T12:04:43.273" v="473" actId="1076"/>
          <ac:picMkLst>
            <pc:docMk/>
            <pc:sldMk cId="1863601879" sldId="391"/>
            <ac:picMk id="8" creationId="{BB789D50-1CD0-D520-DEEF-F08F2F37BCFC}"/>
          </ac:picMkLst>
        </pc:picChg>
        <pc:picChg chg="add mod">
          <ac:chgData name="Balcar Ondřej, Ing." userId="e89c4622-4135-4743-bbca-eba1829934a1" providerId="ADAL" clId="{512C8783-5199-4B7E-9402-ED91FD8D70D3}" dt="2025-04-29T12:05:21.826" v="478" actId="14100"/>
          <ac:picMkLst>
            <pc:docMk/>
            <pc:sldMk cId="1863601879" sldId="391"/>
            <ac:picMk id="10" creationId="{66F3B27C-9A53-22BE-0345-884EB2332D62}"/>
          </ac:picMkLst>
        </pc:picChg>
        <pc:picChg chg="add mod">
          <ac:chgData name="Balcar Ondřej, Ing." userId="e89c4622-4135-4743-bbca-eba1829934a1" providerId="ADAL" clId="{512C8783-5199-4B7E-9402-ED91FD8D70D3}" dt="2025-04-29T12:05:24.700" v="480" actId="1076"/>
          <ac:picMkLst>
            <pc:docMk/>
            <pc:sldMk cId="1863601879" sldId="391"/>
            <ac:picMk id="12" creationId="{AF075B48-C927-4999-8540-C255E5DAB7C8}"/>
          </ac:picMkLst>
        </pc:picChg>
      </pc:sldChg>
      <pc:sldChg chg="modSp del mod ord">
        <pc:chgData name="Balcar Ondřej, Ing." userId="e89c4622-4135-4743-bbca-eba1829934a1" providerId="ADAL" clId="{512C8783-5199-4B7E-9402-ED91FD8D70D3}" dt="2025-04-29T12:09:59.715" v="505" actId="47"/>
        <pc:sldMkLst>
          <pc:docMk/>
          <pc:sldMk cId="3912232156" sldId="392"/>
        </pc:sldMkLst>
      </pc:sldChg>
      <pc:sldChg chg="addSp delSp modSp mod">
        <pc:chgData name="Balcar Ondřej, Ing." userId="e89c4622-4135-4743-bbca-eba1829934a1" providerId="ADAL" clId="{512C8783-5199-4B7E-9402-ED91FD8D70D3}" dt="2025-04-30T11:22:23.158" v="1063" actId="13926"/>
        <pc:sldMkLst>
          <pc:docMk/>
          <pc:sldMk cId="1607513541" sldId="393"/>
        </pc:sldMkLst>
        <pc:spChg chg="mod">
          <ac:chgData name="Balcar Ondřej, Ing." userId="e89c4622-4135-4743-bbca-eba1829934a1" providerId="ADAL" clId="{512C8783-5199-4B7E-9402-ED91FD8D70D3}" dt="2025-04-28T10:17:55.068" v="132" actId="313"/>
          <ac:spMkLst>
            <pc:docMk/>
            <pc:sldMk cId="1607513541" sldId="393"/>
            <ac:spMk id="2" creationId="{E75A5837-05F4-1CDF-F1E1-5C941C53A58B}"/>
          </ac:spMkLst>
        </pc:spChg>
        <pc:spChg chg="mod">
          <ac:chgData name="Balcar Ondřej, Ing." userId="e89c4622-4135-4743-bbca-eba1829934a1" providerId="ADAL" clId="{512C8783-5199-4B7E-9402-ED91FD8D70D3}" dt="2025-04-30T11:22:23.158" v="1063" actId="13926"/>
          <ac:spMkLst>
            <pc:docMk/>
            <pc:sldMk cId="1607513541" sldId="393"/>
            <ac:spMk id="3" creationId="{8EE52BD6-AB38-F90F-CA24-25A7A9ED4AFB}"/>
          </ac:spMkLst>
        </pc:spChg>
        <pc:picChg chg="add mod">
          <ac:chgData name="Balcar Ondřej, Ing." userId="e89c4622-4135-4743-bbca-eba1829934a1" providerId="ADAL" clId="{512C8783-5199-4B7E-9402-ED91FD8D70D3}" dt="2025-04-30T11:18:50.599" v="875" actId="1076"/>
          <ac:picMkLst>
            <pc:docMk/>
            <pc:sldMk cId="1607513541" sldId="393"/>
            <ac:picMk id="6" creationId="{9CEFD676-8C8B-2D64-4EF3-1430B8F47120}"/>
          </ac:picMkLst>
        </pc:picChg>
        <pc:picChg chg="add mod">
          <ac:chgData name="Balcar Ondřej, Ing." userId="e89c4622-4135-4743-bbca-eba1829934a1" providerId="ADAL" clId="{512C8783-5199-4B7E-9402-ED91FD8D70D3}" dt="2025-04-30T11:19:50" v="901" actId="14100"/>
          <ac:picMkLst>
            <pc:docMk/>
            <pc:sldMk cId="1607513541" sldId="393"/>
            <ac:picMk id="10" creationId="{22F616F8-3FAD-2C56-D3CE-A2D2EE56AB34}"/>
          </ac:picMkLst>
        </pc:picChg>
        <pc:picChg chg="add mod">
          <ac:chgData name="Balcar Ondřej, Ing." userId="e89c4622-4135-4743-bbca-eba1829934a1" providerId="ADAL" clId="{512C8783-5199-4B7E-9402-ED91FD8D70D3}" dt="2025-04-30T11:22:11.050" v="1062" actId="14100"/>
          <ac:picMkLst>
            <pc:docMk/>
            <pc:sldMk cId="1607513541" sldId="393"/>
            <ac:picMk id="12" creationId="{909F2A27-1B91-F4F0-AEA9-9CD079DEBBEB}"/>
          </ac:picMkLst>
        </pc:picChg>
      </pc:sldChg>
      <pc:sldChg chg="modSp mod">
        <pc:chgData name="Balcar Ondřej, Ing." userId="e89c4622-4135-4743-bbca-eba1829934a1" providerId="ADAL" clId="{512C8783-5199-4B7E-9402-ED91FD8D70D3}" dt="2025-04-28T10:19:20.159" v="186" actId="20577"/>
        <pc:sldMkLst>
          <pc:docMk/>
          <pc:sldMk cId="1665279678" sldId="398"/>
        </pc:sldMkLst>
        <pc:spChg chg="mod">
          <ac:chgData name="Balcar Ondřej, Ing." userId="e89c4622-4135-4743-bbca-eba1829934a1" providerId="ADAL" clId="{512C8783-5199-4B7E-9402-ED91FD8D70D3}" dt="2025-04-28T10:19:20.159" v="186" actId="20577"/>
          <ac:spMkLst>
            <pc:docMk/>
            <pc:sldMk cId="1665279678" sldId="398"/>
            <ac:spMk id="2" creationId="{1C21E816-31F5-48BB-BD02-D15F2F18B48A}"/>
          </ac:spMkLst>
        </pc:spChg>
      </pc:sldChg>
      <pc:sldChg chg="addSp delSp modSp mod">
        <pc:chgData name="Balcar Ondřej, Ing." userId="e89c4622-4135-4743-bbca-eba1829934a1" providerId="ADAL" clId="{512C8783-5199-4B7E-9402-ED91FD8D70D3}" dt="2025-04-29T10:29:21.967" v="278" actId="20577"/>
        <pc:sldMkLst>
          <pc:docMk/>
          <pc:sldMk cId="92206045" sldId="399"/>
        </pc:sldMkLst>
        <pc:spChg chg="mod">
          <ac:chgData name="Balcar Ondřej, Ing." userId="e89c4622-4135-4743-bbca-eba1829934a1" providerId="ADAL" clId="{512C8783-5199-4B7E-9402-ED91FD8D70D3}" dt="2025-04-28T13:08:10.937" v="218" actId="313"/>
          <ac:spMkLst>
            <pc:docMk/>
            <pc:sldMk cId="92206045" sldId="399"/>
            <ac:spMk id="2" creationId="{BDF490CF-810F-0AB2-A634-8BDEA5623D62}"/>
          </ac:spMkLst>
        </pc:spChg>
        <pc:spChg chg="mod">
          <ac:chgData name="Balcar Ondřej, Ing." userId="e89c4622-4135-4743-bbca-eba1829934a1" providerId="ADAL" clId="{512C8783-5199-4B7E-9402-ED91FD8D70D3}" dt="2025-04-29T10:29:21.967" v="278" actId="20577"/>
          <ac:spMkLst>
            <pc:docMk/>
            <pc:sldMk cId="92206045" sldId="399"/>
            <ac:spMk id="7" creationId="{15887AC3-A96E-6871-60EB-CE8A13A2B688}"/>
          </ac:spMkLst>
        </pc:spChg>
        <pc:picChg chg="add mod">
          <ac:chgData name="Balcar Ondřej, Ing." userId="e89c4622-4135-4743-bbca-eba1829934a1" providerId="ADAL" clId="{512C8783-5199-4B7E-9402-ED91FD8D70D3}" dt="2025-04-29T10:29:05.094" v="254" actId="1076"/>
          <ac:picMkLst>
            <pc:docMk/>
            <pc:sldMk cId="92206045" sldId="399"/>
            <ac:picMk id="4" creationId="{527B8E6F-F0BC-A2BD-7F85-D6F9C80E4587}"/>
          </ac:picMkLst>
        </pc:picChg>
      </pc:sldChg>
      <pc:sldChg chg="addSp delSp modSp mod">
        <pc:chgData name="Balcar Ondřej, Ing." userId="e89c4622-4135-4743-bbca-eba1829934a1" providerId="ADAL" clId="{512C8783-5199-4B7E-9402-ED91FD8D70D3}" dt="2025-04-29T10:34:53.858" v="291" actId="1076"/>
        <pc:sldMkLst>
          <pc:docMk/>
          <pc:sldMk cId="3771823418" sldId="400"/>
        </pc:sldMkLst>
        <pc:spChg chg="mod">
          <ac:chgData name="Balcar Ondřej, Ing." userId="e89c4622-4135-4743-bbca-eba1829934a1" providerId="ADAL" clId="{512C8783-5199-4B7E-9402-ED91FD8D70D3}" dt="2025-04-28T13:08:12.738" v="220" actId="313"/>
          <ac:spMkLst>
            <pc:docMk/>
            <pc:sldMk cId="3771823418" sldId="400"/>
            <ac:spMk id="2" creationId="{BDF490CF-810F-0AB2-A634-8BDEA5623D62}"/>
          </ac:spMkLst>
        </pc:spChg>
        <pc:picChg chg="add mod">
          <ac:chgData name="Balcar Ondřej, Ing." userId="e89c4622-4135-4743-bbca-eba1829934a1" providerId="ADAL" clId="{512C8783-5199-4B7E-9402-ED91FD8D70D3}" dt="2025-04-29T10:31:29.161" v="288" actId="1076"/>
          <ac:picMkLst>
            <pc:docMk/>
            <pc:sldMk cId="3771823418" sldId="400"/>
            <ac:picMk id="5" creationId="{04719FE7-81FA-D9A3-C143-03B587B24978}"/>
          </ac:picMkLst>
        </pc:picChg>
        <pc:picChg chg="add mod">
          <ac:chgData name="Balcar Ondřej, Ing." userId="e89c4622-4135-4743-bbca-eba1829934a1" providerId="ADAL" clId="{512C8783-5199-4B7E-9402-ED91FD8D70D3}" dt="2025-04-29T10:34:53.858" v="291" actId="1076"/>
          <ac:picMkLst>
            <pc:docMk/>
            <pc:sldMk cId="3771823418" sldId="400"/>
            <ac:picMk id="8" creationId="{0C760184-9459-B21E-9F4D-04AFA0DE0E34}"/>
          </ac:picMkLst>
        </pc:picChg>
      </pc:sldChg>
      <pc:sldChg chg="addSp delSp modSp mod">
        <pc:chgData name="Balcar Ondřej, Ing." userId="e89c4622-4135-4743-bbca-eba1829934a1" providerId="ADAL" clId="{512C8783-5199-4B7E-9402-ED91FD8D70D3}" dt="2025-04-30T10:59:04.843" v="667" actId="14100"/>
        <pc:sldMkLst>
          <pc:docMk/>
          <pc:sldMk cId="859489461" sldId="401"/>
        </pc:sldMkLst>
        <pc:spChg chg="mod">
          <ac:chgData name="Balcar Ondřej, Ing." userId="e89c4622-4135-4743-bbca-eba1829934a1" providerId="ADAL" clId="{512C8783-5199-4B7E-9402-ED91FD8D70D3}" dt="2025-04-28T10:19:02.141" v="165" actId="313"/>
          <ac:spMkLst>
            <pc:docMk/>
            <pc:sldMk cId="859489461" sldId="401"/>
            <ac:spMk id="2" creationId="{BDF490CF-810F-0AB2-A634-8BDEA5623D62}"/>
          </ac:spMkLst>
        </pc:spChg>
        <pc:picChg chg="add mod">
          <ac:chgData name="Balcar Ondřej, Ing." userId="e89c4622-4135-4743-bbca-eba1829934a1" providerId="ADAL" clId="{512C8783-5199-4B7E-9402-ED91FD8D70D3}" dt="2025-04-30T10:58:22.571" v="653" actId="14100"/>
          <ac:picMkLst>
            <pc:docMk/>
            <pc:sldMk cId="859489461" sldId="401"/>
            <ac:picMk id="4" creationId="{E157F7B1-94AE-300D-D072-409DF1102041}"/>
          </ac:picMkLst>
        </pc:picChg>
        <pc:picChg chg="add mod">
          <ac:chgData name="Balcar Ondřej, Ing." userId="e89c4622-4135-4743-bbca-eba1829934a1" providerId="ADAL" clId="{512C8783-5199-4B7E-9402-ED91FD8D70D3}" dt="2025-04-30T10:59:04.843" v="667" actId="14100"/>
          <ac:picMkLst>
            <pc:docMk/>
            <pc:sldMk cId="859489461" sldId="401"/>
            <ac:picMk id="7" creationId="{B453DBE5-38CB-4B2B-BCE8-C53242B6653A}"/>
          </ac:picMkLst>
        </pc:picChg>
        <pc:picChg chg="add mod">
          <ac:chgData name="Balcar Ondřej, Ing." userId="e89c4622-4135-4743-bbca-eba1829934a1" providerId="ADAL" clId="{512C8783-5199-4B7E-9402-ED91FD8D70D3}" dt="2025-04-30T10:58:49.163" v="663" actId="14100"/>
          <ac:picMkLst>
            <pc:docMk/>
            <pc:sldMk cId="859489461" sldId="401"/>
            <ac:picMk id="10" creationId="{EC486961-F723-D338-3D0A-F92B5E11A558}"/>
          </ac:picMkLst>
        </pc:picChg>
        <pc:picChg chg="add mod">
          <ac:chgData name="Balcar Ondřej, Ing." userId="e89c4622-4135-4743-bbca-eba1829934a1" providerId="ADAL" clId="{512C8783-5199-4B7E-9402-ED91FD8D70D3}" dt="2025-04-30T10:58:59.195" v="666" actId="1076"/>
          <ac:picMkLst>
            <pc:docMk/>
            <pc:sldMk cId="859489461" sldId="401"/>
            <ac:picMk id="12" creationId="{08FC0721-3430-F355-72D8-5E72EF2C6C71}"/>
          </ac:picMkLst>
        </pc:picChg>
      </pc:sldChg>
      <pc:sldChg chg="modSp mod">
        <pc:chgData name="Balcar Ondřej, Ing." userId="e89c4622-4135-4743-bbca-eba1829934a1" providerId="ADAL" clId="{512C8783-5199-4B7E-9402-ED91FD8D70D3}" dt="2025-04-28T13:08:20.490" v="227" actId="313"/>
        <pc:sldMkLst>
          <pc:docMk/>
          <pc:sldMk cId="3993121845" sldId="402"/>
        </pc:sldMkLst>
        <pc:spChg chg="mod">
          <ac:chgData name="Balcar Ondřej, Ing." userId="e89c4622-4135-4743-bbca-eba1829934a1" providerId="ADAL" clId="{512C8783-5199-4B7E-9402-ED91FD8D70D3}" dt="2025-04-28T13:08:20.490" v="227" actId="313"/>
          <ac:spMkLst>
            <pc:docMk/>
            <pc:sldMk cId="3993121845" sldId="402"/>
            <ac:spMk id="2" creationId="{BDF490CF-810F-0AB2-A634-8BDEA5623D62}"/>
          </ac:spMkLst>
        </pc:spChg>
      </pc:sldChg>
      <pc:sldChg chg="modSp mod">
        <pc:chgData name="Balcar Ondřej, Ing." userId="e89c4622-4135-4743-bbca-eba1829934a1" providerId="ADAL" clId="{512C8783-5199-4B7E-9402-ED91FD8D70D3}" dt="2025-04-28T13:08:21.128" v="228" actId="313"/>
        <pc:sldMkLst>
          <pc:docMk/>
          <pc:sldMk cId="3590462494" sldId="403"/>
        </pc:sldMkLst>
        <pc:spChg chg="mod">
          <ac:chgData name="Balcar Ondřej, Ing." userId="e89c4622-4135-4743-bbca-eba1829934a1" providerId="ADAL" clId="{512C8783-5199-4B7E-9402-ED91FD8D70D3}" dt="2025-04-28T13:08:21.128" v="228" actId="313"/>
          <ac:spMkLst>
            <pc:docMk/>
            <pc:sldMk cId="3590462494" sldId="403"/>
            <ac:spMk id="2" creationId="{BDF490CF-810F-0AB2-A634-8BDEA5623D62}"/>
          </ac:spMkLst>
        </pc:spChg>
      </pc:sldChg>
      <pc:sldChg chg="addSp delSp modSp mod">
        <pc:chgData name="Balcar Ondřej, Ing." userId="e89c4622-4135-4743-bbca-eba1829934a1" providerId="ADAL" clId="{512C8783-5199-4B7E-9402-ED91FD8D70D3}" dt="2025-04-29T10:37:04.181" v="307" actId="1076"/>
        <pc:sldMkLst>
          <pc:docMk/>
          <pc:sldMk cId="2225508618" sldId="404"/>
        </pc:sldMkLst>
        <pc:spChg chg="mod">
          <ac:chgData name="Balcar Ondřej, Ing." userId="e89c4622-4135-4743-bbca-eba1829934a1" providerId="ADAL" clId="{512C8783-5199-4B7E-9402-ED91FD8D70D3}" dt="2025-04-28T13:08:15.689" v="222" actId="313"/>
          <ac:spMkLst>
            <pc:docMk/>
            <pc:sldMk cId="2225508618" sldId="404"/>
            <ac:spMk id="2" creationId="{BDF490CF-810F-0AB2-A634-8BDEA5623D62}"/>
          </ac:spMkLst>
        </pc:spChg>
        <pc:picChg chg="add mod">
          <ac:chgData name="Balcar Ondřej, Ing." userId="e89c4622-4135-4743-bbca-eba1829934a1" providerId="ADAL" clId="{512C8783-5199-4B7E-9402-ED91FD8D70D3}" dt="2025-04-29T10:37:04.181" v="307" actId="1076"/>
          <ac:picMkLst>
            <pc:docMk/>
            <pc:sldMk cId="2225508618" sldId="404"/>
            <ac:picMk id="6" creationId="{A79892C3-CFCE-7448-FEEE-C8B14F1E1B2C}"/>
          </ac:picMkLst>
        </pc:picChg>
      </pc:sldChg>
      <pc:sldChg chg="modSp mod">
        <pc:chgData name="Balcar Ondřej, Ing." userId="e89c4622-4135-4743-bbca-eba1829934a1" providerId="ADAL" clId="{512C8783-5199-4B7E-9402-ED91FD8D70D3}" dt="2025-04-29T11:46:41.190" v="363" actId="732"/>
        <pc:sldMkLst>
          <pc:docMk/>
          <pc:sldMk cId="90748858" sldId="405"/>
        </pc:sldMkLst>
        <pc:spChg chg="mod">
          <ac:chgData name="Balcar Ondřej, Ing." userId="e89c4622-4135-4743-bbca-eba1829934a1" providerId="ADAL" clId="{512C8783-5199-4B7E-9402-ED91FD8D70D3}" dt="2025-04-28T10:18:58.573" v="159" actId="313"/>
          <ac:spMkLst>
            <pc:docMk/>
            <pc:sldMk cId="90748858" sldId="405"/>
            <ac:spMk id="2" creationId="{BDF490CF-810F-0AB2-A634-8BDEA5623D62}"/>
          </ac:spMkLst>
        </pc:spChg>
        <pc:picChg chg="mod modCrop">
          <ac:chgData name="Balcar Ondřej, Ing." userId="e89c4622-4135-4743-bbca-eba1829934a1" providerId="ADAL" clId="{512C8783-5199-4B7E-9402-ED91FD8D70D3}" dt="2025-04-29T11:46:41.190" v="363" actId="732"/>
          <ac:picMkLst>
            <pc:docMk/>
            <pc:sldMk cId="90748858" sldId="405"/>
            <ac:picMk id="11" creationId="{B07B24A3-FF75-247E-3E20-601B42BE7FE2}"/>
          </ac:picMkLst>
        </pc:picChg>
      </pc:sldChg>
      <pc:sldChg chg="modSp del mod">
        <pc:chgData name="Balcar Ondřej, Ing." userId="e89c4622-4135-4743-bbca-eba1829934a1" providerId="ADAL" clId="{512C8783-5199-4B7E-9402-ED91FD8D70D3}" dt="2025-04-29T10:52:16.683" v="339" actId="2696"/>
        <pc:sldMkLst>
          <pc:docMk/>
          <pc:sldMk cId="2109723579" sldId="407"/>
        </pc:sldMkLst>
      </pc:sldChg>
      <pc:sldChg chg="addSp delSp modSp mod">
        <pc:chgData name="Balcar Ondřej, Ing." userId="e89c4622-4135-4743-bbca-eba1829934a1" providerId="ADAL" clId="{512C8783-5199-4B7E-9402-ED91FD8D70D3}" dt="2025-04-29T11:53:13.745" v="380" actId="1076"/>
        <pc:sldMkLst>
          <pc:docMk/>
          <pc:sldMk cId="195294283" sldId="408"/>
        </pc:sldMkLst>
        <pc:spChg chg="mod">
          <ac:chgData name="Balcar Ondřej, Ing." userId="e89c4622-4135-4743-bbca-eba1829934a1" providerId="ADAL" clId="{512C8783-5199-4B7E-9402-ED91FD8D70D3}" dt="2025-04-28T10:19:01.149" v="163" actId="313"/>
          <ac:spMkLst>
            <pc:docMk/>
            <pc:sldMk cId="195294283" sldId="408"/>
            <ac:spMk id="2" creationId="{BDF490CF-810F-0AB2-A634-8BDEA5623D62}"/>
          </ac:spMkLst>
        </pc:spChg>
        <pc:picChg chg="add mod">
          <ac:chgData name="Balcar Ondřej, Ing." userId="e89c4622-4135-4743-bbca-eba1829934a1" providerId="ADAL" clId="{512C8783-5199-4B7E-9402-ED91FD8D70D3}" dt="2025-04-29T11:53:13.745" v="380" actId="1076"/>
          <ac:picMkLst>
            <pc:docMk/>
            <pc:sldMk cId="195294283" sldId="408"/>
            <ac:picMk id="6" creationId="{039AFAEF-AC23-201A-5FFD-66C629E8BF5F}"/>
          </ac:picMkLst>
        </pc:picChg>
      </pc:sldChg>
      <pc:sldChg chg="addSp delSp modSp mod">
        <pc:chgData name="Balcar Ondřej, Ing." userId="e89c4622-4135-4743-bbca-eba1829934a1" providerId="ADAL" clId="{512C8783-5199-4B7E-9402-ED91FD8D70D3}" dt="2025-04-29T11:59:08.754" v="436" actId="1076"/>
        <pc:sldMkLst>
          <pc:docMk/>
          <pc:sldMk cId="3270449255" sldId="409"/>
        </pc:sldMkLst>
        <pc:spChg chg="mod">
          <ac:chgData name="Balcar Ondřej, Ing." userId="e89c4622-4135-4743-bbca-eba1829934a1" providerId="ADAL" clId="{512C8783-5199-4B7E-9402-ED91FD8D70D3}" dt="2025-04-28T10:19:01.723" v="164" actId="313"/>
          <ac:spMkLst>
            <pc:docMk/>
            <pc:sldMk cId="3270449255" sldId="409"/>
            <ac:spMk id="2" creationId="{BDF490CF-810F-0AB2-A634-8BDEA5623D62}"/>
          </ac:spMkLst>
        </pc:spChg>
        <pc:picChg chg="add mod modCrop">
          <ac:chgData name="Balcar Ondřej, Ing." userId="e89c4622-4135-4743-bbca-eba1829934a1" providerId="ADAL" clId="{512C8783-5199-4B7E-9402-ED91FD8D70D3}" dt="2025-04-29T11:56:40.513" v="403" actId="1076"/>
          <ac:picMkLst>
            <pc:docMk/>
            <pc:sldMk cId="3270449255" sldId="409"/>
            <ac:picMk id="7" creationId="{4A875584-159A-5392-2C26-4A004B254237}"/>
          </ac:picMkLst>
        </pc:picChg>
        <pc:picChg chg="add mod modCrop">
          <ac:chgData name="Balcar Ondřej, Ing." userId="e89c4622-4135-4743-bbca-eba1829934a1" providerId="ADAL" clId="{512C8783-5199-4B7E-9402-ED91FD8D70D3}" dt="2025-04-29T11:56:57.099" v="410" actId="1076"/>
          <ac:picMkLst>
            <pc:docMk/>
            <pc:sldMk cId="3270449255" sldId="409"/>
            <ac:picMk id="10" creationId="{EE040A66-B5AB-EEC7-E3A7-7A25FCAE5449}"/>
          </ac:picMkLst>
        </pc:picChg>
        <pc:picChg chg="add mod modCrop">
          <ac:chgData name="Balcar Ondřej, Ing." userId="e89c4622-4135-4743-bbca-eba1829934a1" providerId="ADAL" clId="{512C8783-5199-4B7E-9402-ED91FD8D70D3}" dt="2025-04-29T11:56:45.333" v="406" actId="1076"/>
          <ac:picMkLst>
            <pc:docMk/>
            <pc:sldMk cId="3270449255" sldId="409"/>
            <ac:picMk id="11" creationId="{9C3DAE70-9A2E-F41D-6A2F-673CB50549F2}"/>
          </ac:picMkLst>
        </pc:picChg>
        <pc:picChg chg="add mod modCrop">
          <ac:chgData name="Balcar Ondřej, Ing." userId="e89c4622-4135-4743-bbca-eba1829934a1" providerId="ADAL" clId="{512C8783-5199-4B7E-9402-ED91FD8D70D3}" dt="2025-04-29T11:59:06.334" v="435" actId="1076"/>
          <ac:picMkLst>
            <pc:docMk/>
            <pc:sldMk cId="3270449255" sldId="409"/>
            <ac:picMk id="13" creationId="{56E402D9-7272-83F0-E8F3-5F1A61C92EE6}"/>
          </ac:picMkLst>
        </pc:picChg>
        <pc:picChg chg="add mod modCrop">
          <ac:chgData name="Balcar Ondřej, Ing." userId="e89c4622-4135-4743-bbca-eba1829934a1" providerId="ADAL" clId="{512C8783-5199-4B7E-9402-ED91FD8D70D3}" dt="2025-04-29T11:59:08.754" v="436" actId="1076"/>
          <ac:picMkLst>
            <pc:docMk/>
            <pc:sldMk cId="3270449255" sldId="409"/>
            <ac:picMk id="15" creationId="{8E024BBA-52AE-1772-BCA8-82602745EA10}"/>
          </ac:picMkLst>
        </pc:picChg>
      </pc:sldChg>
      <pc:sldChg chg="addSp delSp modSp mod">
        <pc:chgData name="Balcar Ondřej, Ing." userId="e89c4622-4135-4743-bbca-eba1829934a1" providerId="ADAL" clId="{512C8783-5199-4B7E-9402-ED91FD8D70D3}" dt="2025-04-29T12:09:10.655" v="498" actId="1076"/>
        <pc:sldMkLst>
          <pc:docMk/>
          <pc:sldMk cId="894209238" sldId="410"/>
        </pc:sldMkLst>
        <pc:spChg chg="mod">
          <ac:chgData name="Balcar Ondřej, Ing." userId="e89c4622-4135-4743-bbca-eba1829934a1" providerId="ADAL" clId="{512C8783-5199-4B7E-9402-ED91FD8D70D3}" dt="2025-04-28T10:19:06.973" v="172" actId="313"/>
          <ac:spMkLst>
            <pc:docMk/>
            <pc:sldMk cId="894209238" sldId="410"/>
            <ac:spMk id="2" creationId="{BDF490CF-810F-0AB2-A634-8BDEA5623D62}"/>
          </ac:spMkLst>
        </pc:spChg>
        <pc:picChg chg="add mod">
          <ac:chgData name="Balcar Ondřej, Ing." userId="e89c4622-4135-4743-bbca-eba1829934a1" providerId="ADAL" clId="{512C8783-5199-4B7E-9402-ED91FD8D70D3}" dt="2025-04-29T12:09:10.655" v="498" actId="1076"/>
          <ac:picMkLst>
            <pc:docMk/>
            <pc:sldMk cId="894209238" sldId="410"/>
            <ac:picMk id="4" creationId="{81362A1E-3DEE-7C06-51CD-E21BEB364E31}"/>
          </ac:picMkLst>
        </pc:picChg>
      </pc:sldChg>
      <pc:sldChg chg="addSp delSp modSp mod">
        <pc:chgData name="Balcar Ondřej, Ing." userId="e89c4622-4135-4743-bbca-eba1829934a1" providerId="ADAL" clId="{512C8783-5199-4B7E-9402-ED91FD8D70D3}" dt="2025-04-29T12:09:33.858" v="502" actId="1076"/>
        <pc:sldMkLst>
          <pc:docMk/>
          <pc:sldMk cId="735989098" sldId="411"/>
        </pc:sldMkLst>
        <pc:spChg chg="mod">
          <ac:chgData name="Balcar Ondřej, Ing." userId="e89c4622-4135-4743-bbca-eba1829934a1" providerId="ADAL" clId="{512C8783-5199-4B7E-9402-ED91FD8D70D3}" dt="2025-04-28T10:19:07.469" v="173" actId="313"/>
          <ac:spMkLst>
            <pc:docMk/>
            <pc:sldMk cId="735989098" sldId="411"/>
            <ac:spMk id="2" creationId="{BDF490CF-810F-0AB2-A634-8BDEA5623D62}"/>
          </ac:spMkLst>
        </pc:spChg>
        <pc:picChg chg="add mod">
          <ac:chgData name="Balcar Ondřej, Ing." userId="e89c4622-4135-4743-bbca-eba1829934a1" providerId="ADAL" clId="{512C8783-5199-4B7E-9402-ED91FD8D70D3}" dt="2025-04-29T12:09:33.858" v="502" actId="1076"/>
          <ac:picMkLst>
            <pc:docMk/>
            <pc:sldMk cId="735989098" sldId="411"/>
            <ac:picMk id="5" creationId="{3C4387D1-D64D-C681-E320-6A28EC11DF09}"/>
          </ac:picMkLst>
        </pc:picChg>
      </pc:sldChg>
      <pc:sldChg chg="addSp delSp modSp mod">
        <pc:chgData name="Balcar Ondřej, Ing." userId="e89c4622-4135-4743-bbca-eba1829934a1" providerId="ADAL" clId="{512C8783-5199-4B7E-9402-ED91FD8D70D3}" dt="2025-04-28T10:16:31.300" v="121" actId="1076"/>
        <pc:sldMkLst>
          <pc:docMk/>
          <pc:sldMk cId="999981000" sldId="412"/>
        </pc:sldMkLst>
        <pc:spChg chg="mod">
          <ac:chgData name="Balcar Ondřej, Ing." userId="e89c4622-4135-4743-bbca-eba1829934a1" providerId="ADAL" clId="{512C8783-5199-4B7E-9402-ED91FD8D70D3}" dt="2025-04-28T09:40:33.042" v="16" actId="20577"/>
          <ac:spMkLst>
            <pc:docMk/>
            <pc:sldMk cId="999981000" sldId="412"/>
            <ac:spMk id="2" creationId="{E75A5837-05F4-1CDF-F1E1-5C941C53A58B}"/>
          </ac:spMkLst>
        </pc:spChg>
        <pc:picChg chg="add mod">
          <ac:chgData name="Balcar Ondřej, Ing." userId="e89c4622-4135-4743-bbca-eba1829934a1" providerId="ADAL" clId="{512C8783-5199-4B7E-9402-ED91FD8D70D3}" dt="2025-04-28T10:16:19.362" v="117"/>
          <ac:picMkLst>
            <pc:docMk/>
            <pc:sldMk cId="999981000" sldId="412"/>
            <ac:picMk id="3" creationId="{77EC7DF4-FB62-FEE0-7374-0C7253C1BFD1}"/>
          </ac:picMkLst>
        </pc:picChg>
        <pc:picChg chg="add mod">
          <ac:chgData name="Balcar Ondřej, Ing." userId="e89c4622-4135-4743-bbca-eba1829934a1" providerId="ADAL" clId="{512C8783-5199-4B7E-9402-ED91FD8D70D3}" dt="2025-04-28T10:16:31.300" v="121" actId="1076"/>
          <ac:picMkLst>
            <pc:docMk/>
            <pc:sldMk cId="999981000" sldId="412"/>
            <ac:picMk id="4" creationId="{87D22AB7-1CE1-8D9E-8C3B-9A460349F874}"/>
          </ac:picMkLst>
        </pc:picChg>
      </pc:sldChg>
      <pc:sldChg chg="modSp mod">
        <pc:chgData name="Balcar Ondřej, Ing." userId="e89c4622-4135-4743-bbca-eba1829934a1" providerId="ADAL" clId="{512C8783-5199-4B7E-9402-ED91FD8D70D3}" dt="2025-04-28T10:17:46.898" v="129" actId="313"/>
        <pc:sldMkLst>
          <pc:docMk/>
          <pc:sldMk cId="4032799000" sldId="413"/>
        </pc:sldMkLst>
        <pc:spChg chg="mod">
          <ac:chgData name="Balcar Ondřej, Ing." userId="e89c4622-4135-4743-bbca-eba1829934a1" providerId="ADAL" clId="{512C8783-5199-4B7E-9402-ED91FD8D70D3}" dt="2025-04-28T10:17:46.898" v="129" actId="313"/>
          <ac:spMkLst>
            <pc:docMk/>
            <pc:sldMk cId="4032799000" sldId="413"/>
            <ac:spMk id="2" creationId="{E75A5837-05F4-1CDF-F1E1-5C941C53A58B}"/>
          </ac:spMkLst>
        </pc:spChg>
      </pc:sldChg>
      <pc:sldChg chg="modSp mod">
        <pc:chgData name="Balcar Ondřej, Ing." userId="e89c4622-4135-4743-bbca-eba1829934a1" providerId="ADAL" clId="{512C8783-5199-4B7E-9402-ED91FD8D70D3}" dt="2025-04-28T10:17:50.629" v="131" actId="313"/>
        <pc:sldMkLst>
          <pc:docMk/>
          <pc:sldMk cId="2673999297" sldId="414"/>
        </pc:sldMkLst>
        <pc:spChg chg="mod">
          <ac:chgData name="Balcar Ondřej, Ing." userId="e89c4622-4135-4743-bbca-eba1829934a1" providerId="ADAL" clId="{512C8783-5199-4B7E-9402-ED91FD8D70D3}" dt="2025-04-28T10:17:50.629" v="131" actId="313"/>
          <ac:spMkLst>
            <pc:docMk/>
            <pc:sldMk cId="2673999297" sldId="414"/>
            <ac:spMk id="2" creationId="{E75A5837-05F4-1CDF-F1E1-5C941C53A58B}"/>
          </ac:spMkLst>
        </pc:spChg>
      </pc:sldChg>
      <pc:sldChg chg="addSp modSp mod">
        <pc:chgData name="Balcar Ondřej, Ing." userId="e89c4622-4135-4743-bbca-eba1829934a1" providerId="ADAL" clId="{512C8783-5199-4B7E-9402-ED91FD8D70D3}" dt="2025-04-28T09:47:21.768" v="73" actId="1076"/>
        <pc:sldMkLst>
          <pc:docMk/>
          <pc:sldMk cId="2108272433" sldId="415"/>
        </pc:sldMkLst>
        <pc:spChg chg="mod">
          <ac:chgData name="Balcar Ondřej, Ing." userId="e89c4622-4135-4743-bbca-eba1829934a1" providerId="ADAL" clId="{512C8783-5199-4B7E-9402-ED91FD8D70D3}" dt="2025-04-28T09:37:12.454" v="1" actId="20577"/>
          <ac:spMkLst>
            <pc:docMk/>
            <pc:sldMk cId="2108272433" sldId="415"/>
            <ac:spMk id="2" creationId="{BBCAFBE3-7D03-DA03-140F-FBDDF69798CA}"/>
          </ac:spMkLst>
        </pc:spChg>
        <pc:spChg chg="mod">
          <ac:chgData name="Balcar Ondřej, Ing." userId="e89c4622-4135-4743-bbca-eba1829934a1" providerId="ADAL" clId="{512C8783-5199-4B7E-9402-ED91FD8D70D3}" dt="2025-04-28T09:46:50.315" v="61" actId="1076"/>
          <ac:spMkLst>
            <pc:docMk/>
            <pc:sldMk cId="2108272433" sldId="415"/>
            <ac:spMk id="3" creationId="{C3665150-E8A5-A4F0-4608-6CA6E9FA20A8}"/>
          </ac:spMkLst>
        </pc:spChg>
        <pc:spChg chg="mod">
          <ac:chgData name="Balcar Ondřej, Ing." userId="e89c4622-4135-4743-bbca-eba1829934a1" providerId="ADAL" clId="{512C8783-5199-4B7E-9402-ED91FD8D70D3}" dt="2025-04-28T09:46:48.690" v="59" actId="1076"/>
          <ac:spMkLst>
            <pc:docMk/>
            <pc:sldMk cId="2108272433" sldId="415"/>
            <ac:spMk id="5" creationId="{546E35EE-7248-E4AB-86CA-47BCCFF1664C}"/>
          </ac:spMkLst>
        </pc:spChg>
        <pc:spChg chg="mod">
          <ac:chgData name="Balcar Ondřej, Ing." userId="e89c4622-4135-4743-bbca-eba1829934a1" providerId="ADAL" clId="{512C8783-5199-4B7E-9402-ED91FD8D70D3}" dt="2025-04-28T09:46:52.531" v="65" actId="1076"/>
          <ac:spMkLst>
            <pc:docMk/>
            <pc:sldMk cId="2108272433" sldId="415"/>
            <ac:spMk id="6" creationId="{32C110A4-6478-7894-0E10-95A029A6BFD3}"/>
          </ac:spMkLst>
        </pc:spChg>
        <pc:spChg chg="mod">
          <ac:chgData name="Balcar Ondřej, Ing." userId="e89c4622-4135-4743-bbca-eba1829934a1" providerId="ADAL" clId="{512C8783-5199-4B7E-9402-ED91FD8D70D3}" dt="2025-04-28T09:46:50.874" v="62" actId="1076"/>
          <ac:spMkLst>
            <pc:docMk/>
            <pc:sldMk cId="2108272433" sldId="415"/>
            <ac:spMk id="7" creationId="{713AB0F7-F687-6E37-72D6-AED03EEB802F}"/>
          </ac:spMkLst>
        </pc:spChg>
        <pc:spChg chg="add mod">
          <ac:chgData name="Balcar Ondřej, Ing." userId="e89c4622-4135-4743-bbca-eba1829934a1" providerId="ADAL" clId="{512C8783-5199-4B7E-9402-ED91FD8D70D3}" dt="2025-04-28T09:47:21.768" v="73" actId="1076"/>
          <ac:spMkLst>
            <pc:docMk/>
            <pc:sldMk cId="2108272433" sldId="415"/>
            <ac:spMk id="8" creationId="{2828B340-A35B-5FEE-F986-4AB08CA6A403}"/>
          </ac:spMkLst>
        </pc:spChg>
        <pc:spChg chg="mod">
          <ac:chgData name="Balcar Ondřej, Ing." userId="e89c4622-4135-4743-bbca-eba1829934a1" providerId="ADAL" clId="{512C8783-5199-4B7E-9402-ED91FD8D70D3}" dt="2025-04-28T09:46:51.419" v="63" actId="1076"/>
          <ac:spMkLst>
            <pc:docMk/>
            <pc:sldMk cId="2108272433" sldId="415"/>
            <ac:spMk id="10" creationId="{91428AEF-3D88-057C-1B6F-49B93FACDF50}"/>
          </ac:spMkLst>
        </pc:spChg>
        <pc:spChg chg="mod">
          <ac:chgData name="Balcar Ondřej, Ing." userId="e89c4622-4135-4743-bbca-eba1829934a1" providerId="ADAL" clId="{512C8783-5199-4B7E-9402-ED91FD8D70D3}" dt="2025-04-28T09:46:54.193" v="67" actId="1076"/>
          <ac:spMkLst>
            <pc:docMk/>
            <pc:sldMk cId="2108272433" sldId="415"/>
            <ac:spMk id="11" creationId="{239874F4-49F1-4692-CC0E-18E754369141}"/>
          </ac:spMkLst>
        </pc:spChg>
        <pc:picChg chg="mod modCrop">
          <ac:chgData name="Balcar Ondřej, Ing." userId="e89c4622-4135-4743-bbca-eba1829934a1" providerId="ADAL" clId="{512C8783-5199-4B7E-9402-ED91FD8D70D3}" dt="2025-04-28T09:37:47.867" v="4" actId="1076"/>
          <ac:picMkLst>
            <pc:docMk/>
            <pc:sldMk cId="2108272433" sldId="415"/>
            <ac:picMk id="4" creationId="{EC1F44D4-735E-412F-0AD4-7314F2C72B58}"/>
          </ac:picMkLst>
        </pc:picChg>
        <pc:picChg chg="add mod">
          <ac:chgData name="Balcar Ondřej, Ing." userId="e89c4622-4135-4743-bbca-eba1829934a1" providerId="ADAL" clId="{512C8783-5199-4B7E-9402-ED91FD8D70D3}" dt="2025-04-28T09:39:57.158" v="14" actId="1076"/>
          <ac:picMkLst>
            <pc:docMk/>
            <pc:sldMk cId="2108272433" sldId="415"/>
            <ac:picMk id="9" creationId="{FA6D3875-AB75-6D46-5F25-1845E1EB36D9}"/>
          </ac:picMkLst>
        </pc:picChg>
        <pc:picChg chg="add mod">
          <ac:chgData name="Balcar Ondřej, Ing." userId="e89c4622-4135-4743-bbca-eba1829934a1" providerId="ADAL" clId="{512C8783-5199-4B7E-9402-ED91FD8D70D3}" dt="2025-04-28T09:39:53.174" v="13" actId="1076"/>
          <ac:picMkLst>
            <pc:docMk/>
            <pc:sldMk cId="2108272433" sldId="415"/>
            <ac:picMk id="12" creationId="{A8DF52AF-0D7E-582A-77D2-2F80802FF00E}"/>
          </ac:picMkLst>
        </pc:picChg>
      </pc:sldChg>
      <pc:sldChg chg="modSp mod">
        <pc:chgData name="Balcar Ondřej, Ing." userId="e89c4622-4135-4743-bbca-eba1829934a1" providerId="ADAL" clId="{512C8783-5199-4B7E-9402-ED91FD8D70D3}" dt="2025-04-28T10:17:34.082" v="128" actId="20577"/>
        <pc:sldMkLst>
          <pc:docMk/>
          <pc:sldMk cId="3908748237" sldId="416"/>
        </pc:sldMkLst>
        <pc:spChg chg="mod">
          <ac:chgData name="Balcar Ondřej, Ing." userId="e89c4622-4135-4743-bbca-eba1829934a1" providerId="ADAL" clId="{512C8783-5199-4B7E-9402-ED91FD8D70D3}" dt="2025-04-28T10:17:34.082" v="128" actId="20577"/>
          <ac:spMkLst>
            <pc:docMk/>
            <pc:sldMk cId="3908748237" sldId="416"/>
            <ac:spMk id="2" creationId="{E75A5837-05F4-1CDF-F1E1-5C941C53A58B}"/>
          </ac:spMkLst>
        </pc:spChg>
      </pc:sldChg>
      <pc:sldChg chg="modSp mod">
        <pc:chgData name="Balcar Ondřej, Ing." userId="e89c4622-4135-4743-bbca-eba1829934a1" providerId="ADAL" clId="{512C8783-5199-4B7E-9402-ED91FD8D70D3}" dt="2025-04-28T10:17:48.411" v="130" actId="313"/>
        <pc:sldMkLst>
          <pc:docMk/>
          <pc:sldMk cId="272076927" sldId="417"/>
        </pc:sldMkLst>
        <pc:spChg chg="mod">
          <ac:chgData name="Balcar Ondřej, Ing." userId="e89c4622-4135-4743-bbca-eba1829934a1" providerId="ADAL" clId="{512C8783-5199-4B7E-9402-ED91FD8D70D3}" dt="2025-04-28T10:17:48.411" v="130" actId="313"/>
          <ac:spMkLst>
            <pc:docMk/>
            <pc:sldMk cId="272076927" sldId="417"/>
            <ac:spMk id="2" creationId="{E75A5837-05F4-1CDF-F1E1-5C941C53A58B}"/>
          </ac:spMkLst>
        </pc:spChg>
      </pc:sldChg>
      <pc:sldChg chg="addSp delSp modSp mod">
        <pc:chgData name="Balcar Ondřej, Ing." userId="e89c4622-4135-4743-bbca-eba1829934a1" providerId="ADAL" clId="{512C8783-5199-4B7E-9402-ED91FD8D70D3}" dt="2025-04-29T12:02:55.675" v="457" actId="1076"/>
        <pc:sldMkLst>
          <pc:docMk/>
          <pc:sldMk cId="3236706277" sldId="418"/>
        </pc:sldMkLst>
        <pc:spChg chg="mod">
          <ac:chgData name="Balcar Ondřej, Ing." userId="e89c4622-4135-4743-bbca-eba1829934a1" providerId="ADAL" clId="{512C8783-5199-4B7E-9402-ED91FD8D70D3}" dt="2025-04-28T10:19:05.093" v="169" actId="313"/>
          <ac:spMkLst>
            <pc:docMk/>
            <pc:sldMk cId="3236706277" sldId="418"/>
            <ac:spMk id="2" creationId="{0C507625-AF8A-02C8-6E06-F9AEF4733686}"/>
          </ac:spMkLst>
        </pc:spChg>
        <pc:picChg chg="add mod modCrop">
          <ac:chgData name="Balcar Ondřej, Ing." userId="e89c4622-4135-4743-bbca-eba1829934a1" providerId="ADAL" clId="{512C8783-5199-4B7E-9402-ED91FD8D70D3}" dt="2025-04-29T12:02:55.675" v="457" actId="1076"/>
          <ac:picMkLst>
            <pc:docMk/>
            <pc:sldMk cId="3236706277" sldId="418"/>
            <ac:picMk id="4" creationId="{34D420E2-E5CD-336F-7215-E7960B3AEA26}"/>
          </ac:picMkLst>
        </pc:picChg>
      </pc:sldChg>
      <pc:sldChg chg="modSp mod">
        <pc:chgData name="Balcar Ondřej, Ing." userId="e89c4622-4135-4743-bbca-eba1829934a1" providerId="ADAL" clId="{512C8783-5199-4B7E-9402-ED91FD8D70D3}" dt="2025-04-28T10:18:57.764" v="158" actId="313"/>
        <pc:sldMkLst>
          <pc:docMk/>
          <pc:sldMk cId="485195786" sldId="419"/>
        </pc:sldMkLst>
        <pc:spChg chg="mod">
          <ac:chgData name="Balcar Ondřej, Ing." userId="e89c4622-4135-4743-bbca-eba1829934a1" providerId="ADAL" clId="{512C8783-5199-4B7E-9402-ED91FD8D70D3}" dt="2025-04-28T10:18:57.302" v="157" actId="313"/>
          <ac:spMkLst>
            <pc:docMk/>
            <pc:sldMk cId="485195786" sldId="419"/>
            <ac:spMk id="2" creationId="{BDF490CF-810F-0AB2-A634-8BDEA5623D62}"/>
          </ac:spMkLst>
        </pc:spChg>
        <pc:spChg chg="mod">
          <ac:chgData name="Balcar Ondřej, Ing." userId="e89c4622-4135-4743-bbca-eba1829934a1" providerId="ADAL" clId="{512C8783-5199-4B7E-9402-ED91FD8D70D3}" dt="2025-04-28T10:18:57.764" v="158" actId="313"/>
          <ac:spMkLst>
            <pc:docMk/>
            <pc:sldMk cId="485195786" sldId="419"/>
            <ac:spMk id="7" creationId="{15887AC3-A96E-6871-60EB-CE8A13A2B688}"/>
          </ac:spMkLst>
        </pc:spChg>
      </pc:sldChg>
      <pc:sldChg chg="modSp mod">
        <pc:chgData name="Balcar Ondřej, Ing." userId="e89c4622-4135-4743-bbca-eba1829934a1" providerId="ADAL" clId="{512C8783-5199-4B7E-9402-ED91FD8D70D3}" dt="2025-04-28T10:18:59.396" v="160" actId="313"/>
        <pc:sldMkLst>
          <pc:docMk/>
          <pc:sldMk cId="3372035569" sldId="420"/>
        </pc:sldMkLst>
        <pc:spChg chg="mod">
          <ac:chgData name="Balcar Ondřej, Ing." userId="e89c4622-4135-4743-bbca-eba1829934a1" providerId="ADAL" clId="{512C8783-5199-4B7E-9402-ED91FD8D70D3}" dt="2025-04-28T10:18:59.396" v="160" actId="313"/>
          <ac:spMkLst>
            <pc:docMk/>
            <pc:sldMk cId="3372035569" sldId="420"/>
            <ac:spMk id="2" creationId="{BDF490CF-810F-0AB2-A634-8BDEA5623D62}"/>
          </ac:spMkLst>
        </pc:spChg>
      </pc:sldChg>
      <pc:sldChg chg="addSp delSp modSp mod">
        <pc:chgData name="Balcar Ondřej, Ing." userId="e89c4622-4135-4743-bbca-eba1829934a1" providerId="ADAL" clId="{512C8783-5199-4B7E-9402-ED91FD8D70D3}" dt="2025-04-29T11:52:19.704" v="376" actId="14100"/>
        <pc:sldMkLst>
          <pc:docMk/>
          <pc:sldMk cId="233052257" sldId="421"/>
        </pc:sldMkLst>
        <pc:spChg chg="mod">
          <ac:chgData name="Balcar Ondřej, Ing." userId="e89c4622-4135-4743-bbca-eba1829934a1" providerId="ADAL" clId="{512C8783-5199-4B7E-9402-ED91FD8D70D3}" dt="2025-04-28T10:19:00.364" v="162" actId="313"/>
          <ac:spMkLst>
            <pc:docMk/>
            <pc:sldMk cId="233052257" sldId="421"/>
            <ac:spMk id="2" creationId="{BDF490CF-810F-0AB2-A634-8BDEA5623D62}"/>
          </ac:spMkLst>
        </pc:spChg>
        <pc:picChg chg="add mod">
          <ac:chgData name="Balcar Ondřej, Ing." userId="e89c4622-4135-4743-bbca-eba1829934a1" providerId="ADAL" clId="{512C8783-5199-4B7E-9402-ED91FD8D70D3}" dt="2025-04-29T11:51:42.989" v="371" actId="1076"/>
          <ac:picMkLst>
            <pc:docMk/>
            <pc:sldMk cId="233052257" sldId="421"/>
            <ac:picMk id="6" creationId="{CE0813FE-D7E2-0B7A-4F23-51ED05523030}"/>
          </ac:picMkLst>
        </pc:picChg>
        <pc:picChg chg="add mod">
          <ac:chgData name="Balcar Ondřej, Ing." userId="e89c4622-4135-4743-bbca-eba1829934a1" providerId="ADAL" clId="{512C8783-5199-4B7E-9402-ED91FD8D70D3}" dt="2025-04-29T11:52:19.704" v="376" actId="14100"/>
          <ac:picMkLst>
            <pc:docMk/>
            <pc:sldMk cId="233052257" sldId="421"/>
            <ac:picMk id="8" creationId="{007DE617-57E7-1FD3-D58B-42CAE0A1814A}"/>
          </ac:picMkLst>
        </pc:picChg>
      </pc:sldChg>
      <pc:sldChg chg="delSp modSp del mod">
        <pc:chgData name="Balcar Ondřej, Ing." userId="e89c4622-4135-4743-bbca-eba1829934a1" providerId="ADAL" clId="{512C8783-5199-4B7E-9402-ED91FD8D70D3}" dt="2025-04-30T10:59:18.169" v="669" actId="2696"/>
        <pc:sldMkLst>
          <pc:docMk/>
          <pc:sldMk cId="3058558403" sldId="422"/>
        </pc:sldMkLst>
      </pc:sldChg>
      <pc:sldChg chg="delSp modSp del mod">
        <pc:chgData name="Balcar Ondřej, Ing." userId="e89c4622-4135-4743-bbca-eba1829934a1" providerId="ADAL" clId="{512C8783-5199-4B7E-9402-ED91FD8D70D3}" dt="2025-04-30T10:59:15.747" v="668" actId="2696"/>
        <pc:sldMkLst>
          <pc:docMk/>
          <pc:sldMk cId="1221875829" sldId="423"/>
        </pc:sldMkLst>
      </pc:sldChg>
      <pc:sldChg chg="addSp delSp modSp mod">
        <pc:chgData name="Balcar Ondřej, Ing." userId="e89c4622-4135-4743-bbca-eba1829934a1" providerId="ADAL" clId="{512C8783-5199-4B7E-9402-ED91FD8D70D3}" dt="2025-04-29T10:36:28.849" v="303" actId="1076"/>
        <pc:sldMkLst>
          <pc:docMk/>
          <pc:sldMk cId="2654565787" sldId="424"/>
        </pc:sldMkLst>
        <pc:spChg chg="mod">
          <ac:chgData name="Balcar Ondřej, Ing." userId="e89c4622-4135-4743-bbca-eba1829934a1" providerId="ADAL" clId="{512C8783-5199-4B7E-9402-ED91FD8D70D3}" dt="2025-04-28T13:08:14.624" v="221" actId="313"/>
          <ac:spMkLst>
            <pc:docMk/>
            <pc:sldMk cId="2654565787" sldId="424"/>
            <ac:spMk id="2" creationId="{BDF490CF-810F-0AB2-A634-8BDEA5623D62}"/>
          </ac:spMkLst>
        </pc:spChg>
        <pc:picChg chg="add mod">
          <ac:chgData name="Balcar Ondřej, Ing." userId="e89c4622-4135-4743-bbca-eba1829934a1" providerId="ADAL" clId="{512C8783-5199-4B7E-9402-ED91FD8D70D3}" dt="2025-04-29T10:35:33.880" v="294" actId="1076"/>
          <ac:picMkLst>
            <pc:docMk/>
            <pc:sldMk cId="2654565787" sldId="424"/>
            <ac:picMk id="5" creationId="{685A9372-B5FD-C95E-094A-4EF2D26DEF26}"/>
          </ac:picMkLst>
        </pc:picChg>
        <pc:picChg chg="add mod modCrop">
          <ac:chgData name="Balcar Ondřej, Ing." userId="e89c4622-4135-4743-bbca-eba1829934a1" providerId="ADAL" clId="{512C8783-5199-4B7E-9402-ED91FD8D70D3}" dt="2025-04-29T10:36:28.849" v="303" actId="1076"/>
          <ac:picMkLst>
            <pc:docMk/>
            <pc:sldMk cId="2654565787" sldId="424"/>
            <ac:picMk id="8" creationId="{F70D4B8D-D278-61E6-44B1-72C39033E760}"/>
          </ac:picMkLst>
        </pc:picChg>
        <pc:picChg chg="add mod modCrop">
          <ac:chgData name="Balcar Ondřej, Ing." userId="e89c4622-4135-4743-bbca-eba1829934a1" providerId="ADAL" clId="{512C8783-5199-4B7E-9402-ED91FD8D70D3}" dt="2025-04-29T10:36:26.973" v="302" actId="1076"/>
          <ac:picMkLst>
            <pc:docMk/>
            <pc:sldMk cId="2654565787" sldId="424"/>
            <ac:picMk id="11" creationId="{8434C7AE-B9DA-B5D0-6A71-FF6E310FD732}"/>
          </ac:picMkLst>
        </pc:picChg>
      </pc:sldChg>
      <pc:sldChg chg="addSp delSp modSp mod">
        <pc:chgData name="Balcar Ondřej, Ing." userId="e89c4622-4135-4743-bbca-eba1829934a1" providerId="ADAL" clId="{512C8783-5199-4B7E-9402-ED91FD8D70D3}" dt="2025-04-29T10:47:51.536" v="321" actId="1076"/>
        <pc:sldMkLst>
          <pc:docMk/>
          <pc:sldMk cId="3826565504" sldId="425"/>
        </pc:sldMkLst>
        <pc:spChg chg="mod">
          <ac:chgData name="Balcar Ondřej, Ing." userId="e89c4622-4135-4743-bbca-eba1829934a1" providerId="ADAL" clId="{512C8783-5199-4B7E-9402-ED91FD8D70D3}" dt="2025-04-28T13:08:16.536" v="223" actId="313"/>
          <ac:spMkLst>
            <pc:docMk/>
            <pc:sldMk cId="3826565504" sldId="425"/>
            <ac:spMk id="2" creationId="{BDF490CF-810F-0AB2-A634-8BDEA5623D62}"/>
          </ac:spMkLst>
        </pc:spChg>
        <pc:picChg chg="add mod">
          <ac:chgData name="Balcar Ondřej, Ing." userId="e89c4622-4135-4743-bbca-eba1829934a1" providerId="ADAL" clId="{512C8783-5199-4B7E-9402-ED91FD8D70D3}" dt="2025-04-29T10:47:51.536" v="321" actId="1076"/>
          <ac:picMkLst>
            <pc:docMk/>
            <pc:sldMk cId="3826565504" sldId="425"/>
            <ac:picMk id="10" creationId="{01F4CF3C-6E63-3A17-8B74-8522F3BFA42A}"/>
          </ac:picMkLst>
        </pc:picChg>
        <pc:picChg chg="add mod">
          <ac:chgData name="Balcar Ondřej, Ing." userId="e89c4622-4135-4743-bbca-eba1829934a1" providerId="ADAL" clId="{512C8783-5199-4B7E-9402-ED91FD8D70D3}" dt="2025-04-29T10:47:49.856" v="320" actId="1076"/>
          <ac:picMkLst>
            <pc:docMk/>
            <pc:sldMk cId="3826565504" sldId="425"/>
            <ac:picMk id="12" creationId="{C76BFE59-C4C9-3781-3CE9-95F7500C383D}"/>
          </ac:picMkLst>
        </pc:picChg>
      </pc:sldChg>
      <pc:sldChg chg="addSp delSp modSp mod">
        <pc:chgData name="Balcar Ondřej, Ing." userId="e89c4622-4135-4743-bbca-eba1829934a1" providerId="ADAL" clId="{512C8783-5199-4B7E-9402-ED91FD8D70D3}" dt="2025-04-29T10:52:01.117" v="337" actId="1076"/>
        <pc:sldMkLst>
          <pc:docMk/>
          <pc:sldMk cId="3741478330" sldId="427"/>
        </pc:sldMkLst>
        <pc:spChg chg="mod">
          <ac:chgData name="Balcar Ondřej, Ing." userId="e89c4622-4135-4743-bbca-eba1829934a1" providerId="ADAL" clId="{512C8783-5199-4B7E-9402-ED91FD8D70D3}" dt="2025-04-28T13:08:17.768" v="224" actId="313"/>
          <ac:spMkLst>
            <pc:docMk/>
            <pc:sldMk cId="3741478330" sldId="427"/>
            <ac:spMk id="2" creationId="{BDF490CF-810F-0AB2-A634-8BDEA5623D62}"/>
          </ac:spMkLst>
        </pc:spChg>
        <pc:picChg chg="add mod">
          <ac:chgData name="Balcar Ondřej, Ing." userId="e89c4622-4135-4743-bbca-eba1829934a1" providerId="ADAL" clId="{512C8783-5199-4B7E-9402-ED91FD8D70D3}" dt="2025-04-29T10:51:59.159" v="336" actId="14100"/>
          <ac:picMkLst>
            <pc:docMk/>
            <pc:sldMk cId="3741478330" sldId="427"/>
            <ac:picMk id="4" creationId="{14837208-5AE8-D035-2B09-D4ABD479C53D}"/>
          </ac:picMkLst>
        </pc:picChg>
        <pc:picChg chg="add mod">
          <ac:chgData name="Balcar Ondřej, Ing." userId="e89c4622-4135-4743-bbca-eba1829934a1" providerId="ADAL" clId="{512C8783-5199-4B7E-9402-ED91FD8D70D3}" dt="2025-04-29T10:52:01.117" v="337" actId="1076"/>
          <ac:picMkLst>
            <pc:docMk/>
            <pc:sldMk cId="3741478330" sldId="427"/>
            <ac:picMk id="7" creationId="{B19CFE37-C970-16D8-7B44-26B153DCF52D}"/>
          </ac:picMkLst>
        </pc:picChg>
      </pc:sldChg>
      <pc:sldChg chg="modSp del mod">
        <pc:chgData name="Balcar Ondřej, Ing." userId="e89c4622-4135-4743-bbca-eba1829934a1" providerId="ADAL" clId="{512C8783-5199-4B7E-9402-ED91FD8D70D3}" dt="2025-04-29T10:52:08.902" v="338" actId="2696"/>
        <pc:sldMkLst>
          <pc:docMk/>
          <pc:sldMk cId="1859532316" sldId="428"/>
        </pc:sldMkLst>
      </pc:sldChg>
      <pc:sldChg chg="addSp modSp mod">
        <pc:chgData name="Balcar Ondřej, Ing." userId="e89c4622-4135-4743-bbca-eba1829934a1" providerId="ADAL" clId="{512C8783-5199-4B7E-9402-ED91FD8D70D3}" dt="2025-04-29T10:53:13.030" v="346" actId="1076"/>
        <pc:sldMkLst>
          <pc:docMk/>
          <pc:sldMk cId="1951715959" sldId="429"/>
        </pc:sldMkLst>
        <pc:spChg chg="mod">
          <ac:chgData name="Balcar Ondřej, Ing." userId="e89c4622-4135-4743-bbca-eba1829934a1" providerId="ADAL" clId="{512C8783-5199-4B7E-9402-ED91FD8D70D3}" dt="2025-04-28T13:08:22.872" v="229" actId="313"/>
          <ac:spMkLst>
            <pc:docMk/>
            <pc:sldMk cId="1951715959" sldId="429"/>
            <ac:spMk id="2" creationId="{BDF490CF-810F-0AB2-A634-8BDEA5623D62}"/>
          </ac:spMkLst>
        </pc:spChg>
        <pc:picChg chg="mod">
          <ac:chgData name="Balcar Ondřej, Ing." userId="e89c4622-4135-4743-bbca-eba1829934a1" providerId="ADAL" clId="{512C8783-5199-4B7E-9402-ED91FD8D70D3}" dt="2025-04-29T10:52:36.155" v="341" actId="1076"/>
          <ac:picMkLst>
            <pc:docMk/>
            <pc:sldMk cId="1951715959" sldId="429"/>
            <ac:picMk id="4" creationId="{E1B93815-CAF9-AE5D-309A-C1293FB534DC}"/>
          </ac:picMkLst>
        </pc:picChg>
        <pc:picChg chg="add mod">
          <ac:chgData name="Balcar Ondřej, Ing." userId="e89c4622-4135-4743-bbca-eba1829934a1" providerId="ADAL" clId="{512C8783-5199-4B7E-9402-ED91FD8D70D3}" dt="2025-04-29T10:53:13.030" v="346" actId="1076"/>
          <ac:picMkLst>
            <pc:docMk/>
            <pc:sldMk cId="1951715959" sldId="429"/>
            <ac:picMk id="5" creationId="{8E6D8032-3C15-C631-5853-47ED0AECE306}"/>
          </ac:picMkLst>
        </pc:picChg>
        <pc:picChg chg="mod">
          <ac:chgData name="Balcar Ondřej, Ing." userId="e89c4622-4135-4743-bbca-eba1829934a1" providerId="ADAL" clId="{512C8783-5199-4B7E-9402-ED91FD8D70D3}" dt="2025-04-29T10:52:39.321" v="342" actId="1076"/>
          <ac:picMkLst>
            <pc:docMk/>
            <pc:sldMk cId="1951715959" sldId="429"/>
            <ac:picMk id="17" creationId="{7127A9CB-EE51-53D3-8D36-504F4625847A}"/>
          </ac:picMkLst>
        </pc:picChg>
      </pc:sldChg>
      <pc:sldChg chg="addSp delSp modSp mod">
        <pc:chgData name="Balcar Ondřej, Ing." userId="e89c4622-4135-4743-bbca-eba1829934a1" providerId="ADAL" clId="{512C8783-5199-4B7E-9402-ED91FD8D70D3}" dt="2025-04-29T12:06:16.095" v="494" actId="1076"/>
        <pc:sldMkLst>
          <pc:docMk/>
          <pc:sldMk cId="3103489568" sldId="430"/>
        </pc:sldMkLst>
        <pc:spChg chg="mod">
          <ac:chgData name="Balcar Ondřej, Ing." userId="e89c4622-4135-4743-bbca-eba1829934a1" providerId="ADAL" clId="{512C8783-5199-4B7E-9402-ED91FD8D70D3}" dt="2025-04-28T10:19:07.956" v="174" actId="313"/>
          <ac:spMkLst>
            <pc:docMk/>
            <pc:sldMk cId="3103489568" sldId="430"/>
            <ac:spMk id="2" creationId="{BDF490CF-810F-0AB2-A634-8BDEA5623D62}"/>
          </ac:spMkLst>
        </pc:spChg>
        <pc:picChg chg="add del mod">
          <ac:chgData name="Balcar Ondřej, Ing." userId="e89c4622-4135-4743-bbca-eba1829934a1" providerId="ADAL" clId="{512C8783-5199-4B7E-9402-ED91FD8D70D3}" dt="2025-04-29T12:06:16.095" v="494" actId="1076"/>
          <ac:picMkLst>
            <pc:docMk/>
            <pc:sldMk cId="3103489568" sldId="430"/>
            <ac:picMk id="4" creationId="{763BDF15-0C0E-F1D0-0BA1-B8F395BD8D8E}"/>
          </ac:picMkLst>
        </pc:picChg>
      </pc:sldChg>
      <pc:sldChg chg="delSp modSp mod">
        <pc:chgData name="Balcar Ondřej, Ing." userId="e89c4622-4135-4743-bbca-eba1829934a1" providerId="ADAL" clId="{512C8783-5199-4B7E-9402-ED91FD8D70D3}" dt="2025-04-30T11:30:11.344" v="1339" actId="13926"/>
        <pc:sldMkLst>
          <pc:docMk/>
          <pc:sldMk cId="208155701" sldId="431"/>
        </pc:sldMkLst>
        <pc:spChg chg="mod">
          <ac:chgData name="Balcar Ondřej, Ing." userId="e89c4622-4135-4743-bbca-eba1829934a1" providerId="ADAL" clId="{512C8783-5199-4B7E-9402-ED91FD8D70D3}" dt="2025-04-28T10:18:23.508" v="136" actId="313"/>
          <ac:spMkLst>
            <pc:docMk/>
            <pc:sldMk cId="208155701" sldId="431"/>
            <ac:spMk id="2" creationId="{E75A5837-05F4-1CDF-F1E1-5C941C53A58B}"/>
          </ac:spMkLst>
        </pc:spChg>
        <pc:spChg chg="mod">
          <ac:chgData name="Balcar Ondřej, Ing." userId="e89c4622-4135-4743-bbca-eba1829934a1" providerId="ADAL" clId="{512C8783-5199-4B7E-9402-ED91FD8D70D3}" dt="2025-04-30T11:30:11.344" v="1339" actId="13926"/>
          <ac:spMkLst>
            <pc:docMk/>
            <pc:sldMk cId="208155701" sldId="431"/>
            <ac:spMk id="3" creationId="{8EE52BD6-AB38-F90F-CA24-25A7A9ED4AFB}"/>
          </ac:spMkLst>
        </pc:spChg>
      </pc:sldChg>
      <pc:sldChg chg="addSp delSp modSp new mod">
        <pc:chgData name="Balcar Ondřej, Ing." userId="e89c4622-4135-4743-bbca-eba1829934a1" providerId="ADAL" clId="{512C8783-5199-4B7E-9402-ED91FD8D70D3}" dt="2025-04-28T10:12:08.840" v="116" actId="20577"/>
        <pc:sldMkLst>
          <pc:docMk/>
          <pc:sldMk cId="3321882227" sldId="432"/>
        </pc:sldMkLst>
        <pc:spChg chg="mod">
          <ac:chgData name="Balcar Ondřej, Ing." userId="e89c4622-4135-4743-bbca-eba1829934a1" providerId="ADAL" clId="{512C8783-5199-4B7E-9402-ED91FD8D70D3}" dt="2025-04-28T10:11:26.090" v="92" actId="27636"/>
          <ac:spMkLst>
            <pc:docMk/>
            <pc:sldMk cId="3321882227" sldId="432"/>
            <ac:spMk id="36" creationId="{C8E7EE1B-F397-D7ED-E839-BBF60CE86696}"/>
          </ac:spMkLst>
        </pc:spChg>
        <pc:spChg chg="mod">
          <ac:chgData name="Balcar Ondřej, Ing." userId="e89c4622-4135-4743-bbca-eba1829934a1" providerId="ADAL" clId="{512C8783-5199-4B7E-9402-ED91FD8D70D3}" dt="2025-04-28T10:11:54.919" v="105" actId="20577"/>
          <ac:spMkLst>
            <pc:docMk/>
            <pc:sldMk cId="3321882227" sldId="432"/>
            <ac:spMk id="38" creationId="{4AD4D73E-D6BA-AF31-F03F-6CDFE2BB67CC}"/>
          </ac:spMkLst>
        </pc:spChg>
        <pc:spChg chg="add mod">
          <ac:chgData name="Balcar Ondřej, Ing." userId="e89c4622-4135-4743-bbca-eba1829934a1" providerId="ADAL" clId="{512C8783-5199-4B7E-9402-ED91FD8D70D3}" dt="2025-04-28T10:12:03.960" v="112" actId="20577"/>
          <ac:spMkLst>
            <pc:docMk/>
            <pc:sldMk cId="3321882227" sldId="432"/>
            <ac:spMk id="39" creationId="{61E5F921-BF7F-A386-06C1-55861E3777CD}"/>
          </ac:spMkLst>
        </pc:spChg>
        <pc:spChg chg="mod">
          <ac:chgData name="Balcar Ondřej, Ing." userId="e89c4622-4135-4743-bbca-eba1829934a1" providerId="ADAL" clId="{512C8783-5199-4B7E-9402-ED91FD8D70D3}" dt="2025-04-28T10:12:08.840" v="116" actId="20577"/>
          <ac:spMkLst>
            <pc:docMk/>
            <pc:sldMk cId="3321882227" sldId="432"/>
            <ac:spMk id="40" creationId="{F81A54BB-6C69-13CA-68F9-60F2C72F0350}"/>
          </ac:spMkLst>
        </pc:spChg>
        <pc:spChg chg="add mod">
          <ac:chgData name="Balcar Ondřej, Ing." userId="e89c4622-4135-4743-bbca-eba1829934a1" providerId="ADAL" clId="{512C8783-5199-4B7E-9402-ED91FD8D70D3}" dt="2025-04-28T10:11:26.028" v="91"/>
          <ac:spMkLst>
            <pc:docMk/>
            <pc:sldMk cId="3321882227" sldId="432"/>
            <ac:spMk id="42" creationId="{3AF10DF3-8E1D-F287-BB49-7F61A4CFB9D7}"/>
          </ac:spMkLst>
        </pc:spChg>
        <pc:spChg chg="add mod">
          <ac:chgData name="Balcar Ondřej, Ing." userId="e89c4622-4135-4743-bbca-eba1829934a1" providerId="ADAL" clId="{512C8783-5199-4B7E-9402-ED91FD8D70D3}" dt="2025-04-28T10:11:26.028" v="91"/>
          <ac:spMkLst>
            <pc:docMk/>
            <pc:sldMk cId="3321882227" sldId="432"/>
            <ac:spMk id="46" creationId="{6889FF0A-C9B1-F807-7BE5-F3202227F40B}"/>
          </ac:spMkLst>
        </pc:spChg>
        <pc:spChg chg="add mod">
          <ac:chgData name="Balcar Ondřej, Ing." userId="e89c4622-4135-4743-bbca-eba1829934a1" providerId="ADAL" clId="{512C8783-5199-4B7E-9402-ED91FD8D70D3}" dt="2025-04-28T10:11:26.028" v="91"/>
          <ac:spMkLst>
            <pc:docMk/>
            <pc:sldMk cId="3321882227" sldId="432"/>
            <ac:spMk id="47" creationId="{6399C2E3-4719-BDF3-506A-54BFB853AE41}"/>
          </ac:spMkLst>
        </pc:spChg>
        <pc:spChg chg="add mod">
          <ac:chgData name="Balcar Ondřej, Ing." userId="e89c4622-4135-4743-bbca-eba1829934a1" providerId="ADAL" clId="{512C8783-5199-4B7E-9402-ED91FD8D70D3}" dt="2025-04-28T10:11:26.028" v="91"/>
          <ac:spMkLst>
            <pc:docMk/>
            <pc:sldMk cId="3321882227" sldId="432"/>
            <ac:spMk id="48" creationId="{BA4E8CA6-6A71-B522-2452-865C0EA30D04}"/>
          </ac:spMkLst>
        </pc:spChg>
        <pc:spChg chg="add mod">
          <ac:chgData name="Balcar Ondřej, Ing." userId="e89c4622-4135-4743-bbca-eba1829934a1" providerId="ADAL" clId="{512C8783-5199-4B7E-9402-ED91FD8D70D3}" dt="2025-04-28T10:11:26.028" v="91"/>
          <ac:spMkLst>
            <pc:docMk/>
            <pc:sldMk cId="3321882227" sldId="432"/>
            <ac:spMk id="50" creationId="{0A8B21AA-2376-AE25-AAC9-526B6B815359}"/>
          </ac:spMkLst>
        </pc:spChg>
        <pc:spChg chg="add mod">
          <ac:chgData name="Balcar Ondřej, Ing." userId="e89c4622-4135-4743-bbca-eba1829934a1" providerId="ADAL" clId="{512C8783-5199-4B7E-9402-ED91FD8D70D3}" dt="2025-04-28T10:11:26.028" v="91"/>
          <ac:spMkLst>
            <pc:docMk/>
            <pc:sldMk cId="3321882227" sldId="432"/>
            <ac:spMk id="52" creationId="{4EF2C477-1F2B-F923-6D03-D1BE71DE330B}"/>
          </ac:spMkLst>
        </pc:spChg>
        <pc:spChg chg="add mod">
          <ac:chgData name="Balcar Ondřej, Ing." userId="e89c4622-4135-4743-bbca-eba1829934a1" providerId="ADAL" clId="{512C8783-5199-4B7E-9402-ED91FD8D70D3}" dt="2025-04-28T10:11:26.028" v="91"/>
          <ac:spMkLst>
            <pc:docMk/>
            <pc:sldMk cId="3321882227" sldId="432"/>
            <ac:spMk id="54" creationId="{1C55908E-4D4C-A493-2E79-51A7B27BB025}"/>
          </ac:spMkLst>
        </pc:spChg>
        <pc:spChg chg="add mod">
          <ac:chgData name="Balcar Ondřej, Ing." userId="e89c4622-4135-4743-bbca-eba1829934a1" providerId="ADAL" clId="{512C8783-5199-4B7E-9402-ED91FD8D70D3}" dt="2025-04-28T10:11:26.028" v="91"/>
          <ac:spMkLst>
            <pc:docMk/>
            <pc:sldMk cId="3321882227" sldId="432"/>
            <ac:spMk id="59" creationId="{E8DEA56D-A6F5-A0B3-9856-9352CEAB201E}"/>
          </ac:spMkLst>
        </pc:spChg>
        <pc:spChg chg="mod">
          <ac:chgData name="Balcar Ondřej, Ing." userId="e89c4622-4135-4743-bbca-eba1829934a1" providerId="ADAL" clId="{512C8783-5199-4B7E-9402-ED91FD8D70D3}" dt="2025-04-28T10:11:50.312" v="102" actId="1076"/>
          <ac:spMkLst>
            <pc:docMk/>
            <pc:sldMk cId="3321882227" sldId="432"/>
            <ac:spMk id="60" creationId="{EB1C1B85-5E1D-6D17-9E0A-15D64B76DE07}"/>
          </ac:spMkLst>
        </pc:spChg>
        <pc:spChg chg="add mod">
          <ac:chgData name="Balcar Ondřej, Ing." userId="e89c4622-4135-4743-bbca-eba1829934a1" providerId="ADAL" clId="{512C8783-5199-4B7E-9402-ED91FD8D70D3}" dt="2025-04-28T10:11:26.028" v="91"/>
          <ac:spMkLst>
            <pc:docMk/>
            <pc:sldMk cId="3321882227" sldId="432"/>
            <ac:spMk id="61" creationId="{AEF5F8FF-FB61-9E73-6AFF-46C310F2AD08}"/>
          </ac:spMkLst>
        </pc:spChg>
      </pc:sldChg>
      <pc:sldChg chg="new del">
        <pc:chgData name="Balcar Ondřej, Ing." userId="e89c4622-4135-4743-bbca-eba1829934a1" providerId="ADAL" clId="{512C8783-5199-4B7E-9402-ED91FD8D70D3}" dt="2025-04-28T09:56:12.288" v="75" actId="2696"/>
        <pc:sldMkLst>
          <pc:docMk/>
          <pc:sldMk cId="3479479694" sldId="432"/>
        </pc:sldMkLst>
      </pc:sldChg>
      <pc:sldChg chg="add ord">
        <pc:chgData name="Balcar Ondřej, Ing." userId="e89c4622-4135-4743-bbca-eba1829934a1" providerId="ADAL" clId="{512C8783-5199-4B7E-9402-ED91FD8D70D3}" dt="2025-04-28T12:40:50.776" v="189"/>
        <pc:sldMkLst>
          <pc:docMk/>
          <pc:sldMk cId="3522201133" sldId="433"/>
        </pc:sldMkLst>
      </pc:sldChg>
    </pc:docChg>
  </pc:docChgLst>
  <pc:docChgLst>
    <pc:chgData name="Balcar Ondřej, Ing." userId="e89c4622-4135-4743-bbca-eba1829934a1" providerId="ADAL" clId="{E2115420-6503-4E37-9AD7-72E853234367}"/>
    <pc:docChg chg="modSld">
      <pc:chgData name="Balcar Ondřej, Ing." userId="e89c4622-4135-4743-bbca-eba1829934a1" providerId="ADAL" clId="{E2115420-6503-4E37-9AD7-72E853234367}" dt="2025-03-11T08:43:23.386" v="0" actId="20577"/>
      <pc:docMkLst>
        <pc:docMk/>
      </pc:docMkLst>
      <pc:sldChg chg="modSp mod">
        <pc:chgData name="Balcar Ondřej, Ing." userId="e89c4622-4135-4743-bbca-eba1829934a1" providerId="ADAL" clId="{E2115420-6503-4E37-9AD7-72E853234367}" dt="2025-03-11T08:43:23.386" v="0" actId="20577"/>
        <pc:sldMkLst>
          <pc:docMk/>
          <pc:sldMk cId="2475805559" sldId="257"/>
        </pc:sldMkLst>
        <pc:spChg chg="mod">
          <ac:chgData name="Balcar Ondřej, Ing." userId="e89c4622-4135-4743-bbca-eba1829934a1" providerId="ADAL" clId="{E2115420-6503-4E37-9AD7-72E853234367}" dt="2025-03-11T08:43:23.386" v="0" actId="20577"/>
          <ac:spMkLst>
            <pc:docMk/>
            <pc:sldMk cId="2475805559" sldId="257"/>
            <ac:spMk id="2" creationId="{1C21E816-31F5-48BB-BD02-D15F2F18B48A}"/>
          </ac:spMkLst>
        </pc:spChg>
      </pc:sldChg>
    </pc:docChg>
  </pc:docChgLst>
  <pc:docChgLst>
    <pc:chgData name="Balcar Ondřej, Ing." userId="e89c4622-4135-4743-bbca-eba1829934a1" providerId="ADAL" clId="{CE559E19-FD4A-4A36-9B2C-89B77D768FE5}"/>
    <pc:docChg chg="delSld modSld">
      <pc:chgData name="Balcar Ondřej, Ing." userId="e89c4622-4135-4743-bbca-eba1829934a1" providerId="ADAL" clId="{CE559E19-FD4A-4A36-9B2C-89B77D768FE5}" dt="2025-06-02T11:48:43.967" v="84" actId="20577"/>
      <pc:docMkLst>
        <pc:docMk/>
      </pc:docMkLst>
      <pc:sldChg chg="modSp mod">
        <pc:chgData name="Balcar Ondřej, Ing." userId="e89c4622-4135-4743-bbca-eba1829934a1" providerId="ADAL" clId="{CE559E19-FD4A-4A36-9B2C-89B77D768FE5}" dt="2025-05-26T11:03:34.296" v="0" actId="732"/>
        <pc:sldMkLst>
          <pc:docMk/>
          <pc:sldMk cId="521026189" sldId="375"/>
        </pc:sldMkLst>
        <pc:picChg chg="mod modCrop">
          <ac:chgData name="Balcar Ondřej, Ing." userId="e89c4622-4135-4743-bbca-eba1829934a1" providerId="ADAL" clId="{CE559E19-FD4A-4A36-9B2C-89B77D768FE5}" dt="2025-05-26T11:03:34.296" v="0" actId="732"/>
          <ac:picMkLst>
            <pc:docMk/>
            <pc:sldMk cId="521026189" sldId="375"/>
            <ac:picMk id="14" creationId="{AFD929F7-F1D9-597A-CFC6-3B2BEE1B4287}"/>
          </ac:picMkLst>
        </pc:picChg>
      </pc:sldChg>
      <pc:sldChg chg="modSp mod">
        <pc:chgData name="Balcar Ondřej, Ing." userId="e89c4622-4135-4743-bbca-eba1829934a1" providerId="ADAL" clId="{CE559E19-FD4A-4A36-9B2C-89B77D768FE5}" dt="2025-05-28T10:51:15.683" v="43" actId="1076"/>
        <pc:sldMkLst>
          <pc:docMk/>
          <pc:sldMk cId="1697297003" sldId="376"/>
        </pc:sldMkLst>
        <pc:spChg chg="mod">
          <ac:chgData name="Balcar Ondřej, Ing." userId="e89c4622-4135-4743-bbca-eba1829934a1" providerId="ADAL" clId="{CE559E19-FD4A-4A36-9B2C-89B77D768FE5}" dt="2025-05-28T10:51:10.371" v="42" actId="404"/>
          <ac:spMkLst>
            <pc:docMk/>
            <pc:sldMk cId="1697297003" sldId="376"/>
            <ac:spMk id="4" creationId="{848CB874-8AEC-0BD7-A97A-B94279C626FB}"/>
          </ac:spMkLst>
        </pc:spChg>
        <pc:picChg chg="mod">
          <ac:chgData name="Balcar Ondřej, Ing." userId="e89c4622-4135-4743-bbca-eba1829934a1" providerId="ADAL" clId="{CE559E19-FD4A-4A36-9B2C-89B77D768FE5}" dt="2025-05-28T10:51:15.683" v="43" actId="1076"/>
          <ac:picMkLst>
            <pc:docMk/>
            <pc:sldMk cId="1697297003" sldId="376"/>
            <ac:picMk id="6" creationId="{6474BBD5-48E8-4183-2F6E-1E0DCFA915C7}"/>
          </ac:picMkLst>
        </pc:picChg>
      </pc:sldChg>
      <pc:sldChg chg="modSp mod">
        <pc:chgData name="Balcar Ondřej, Ing." userId="e89c4622-4135-4743-bbca-eba1829934a1" providerId="ADAL" clId="{CE559E19-FD4A-4A36-9B2C-89B77D768FE5}" dt="2025-05-28T10:51:40.268" v="49" actId="1076"/>
        <pc:sldMkLst>
          <pc:docMk/>
          <pc:sldMk cId="2823394843" sldId="380"/>
        </pc:sldMkLst>
        <pc:picChg chg="mod">
          <ac:chgData name="Balcar Ondřej, Ing." userId="e89c4622-4135-4743-bbca-eba1829934a1" providerId="ADAL" clId="{CE559E19-FD4A-4A36-9B2C-89B77D768FE5}" dt="2025-05-28T10:51:36.062" v="48" actId="14100"/>
          <ac:picMkLst>
            <pc:docMk/>
            <pc:sldMk cId="2823394843" sldId="380"/>
            <ac:picMk id="14" creationId="{D532473F-B030-8F5D-28DE-F2782715F215}"/>
          </ac:picMkLst>
        </pc:picChg>
        <pc:picChg chg="mod">
          <ac:chgData name="Balcar Ondřej, Ing." userId="e89c4622-4135-4743-bbca-eba1829934a1" providerId="ADAL" clId="{CE559E19-FD4A-4A36-9B2C-89B77D768FE5}" dt="2025-05-28T10:51:40.268" v="49" actId="1076"/>
          <ac:picMkLst>
            <pc:docMk/>
            <pc:sldMk cId="2823394843" sldId="380"/>
            <ac:picMk id="16" creationId="{EB1A97AB-3EFF-DC99-DCBC-9D369B1ADFEF}"/>
          </ac:picMkLst>
        </pc:picChg>
      </pc:sldChg>
      <pc:sldChg chg="modSp mod">
        <pc:chgData name="Balcar Ondřej, Ing." userId="e89c4622-4135-4743-bbca-eba1829934a1" providerId="ADAL" clId="{CE559E19-FD4A-4A36-9B2C-89B77D768FE5}" dt="2025-05-26T11:09:17.526" v="36" actId="1076"/>
        <pc:sldMkLst>
          <pc:docMk/>
          <pc:sldMk cId="2623188560" sldId="381"/>
        </pc:sldMkLst>
        <pc:spChg chg="mod">
          <ac:chgData name="Balcar Ondřej, Ing." userId="e89c4622-4135-4743-bbca-eba1829934a1" providerId="ADAL" clId="{CE559E19-FD4A-4A36-9B2C-89B77D768FE5}" dt="2025-05-26T11:09:17.526" v="36" actId="1076"/>
          <ac:spMkLst>
            <pc:docMk/>
            <pc:sldMk cId="2623188560" sldId="381"/>
            <ac:spMk id="4" creationId="{D7AE9DCE-50E3-5F22-B16B-85F7B78EE774}"/>
          </ac:spMkLst>
        </pc:spChg>
      </pc:sldChg>
      <pc:sldChg chg="del">
        <pc:chgData name="Balcar Ondřej, Ing." userId="e89c4622-4135-4743-bbca-eba1829934a1" providerId="ADAL" clId="{CE559E19-FD4A-4A36-9B2C-89B77D768FE5}" dt="2025-05-26T11:09:52.070" v="37" actId="47"/>
        <pc:sldMkLst>
          <pc:docMk/>
          <pc:sldMk cId="574375816" sldId="385"/>
        </pc:sldMkLst>
      </pc:sldChg>
      <pc:sldChg chg="modSp mod">
        <pc:chgData name="Balcar Ondřej, Ing." userId="e89c4622-4135-4743-bbca-eba1829934a1" providerId="ADAL" clId="{CE559E19-FD4A-4A36-9B2C-89B77D768FE5}" dt="2025-06-02T11:47:57.326" v="80" actId="1076"/>
        <pc:sldMkLst>
          <pc:docMk/>
          <pc:sldMk cId="1125658731" sldId="388"/>
        </pc:sldMkLst>
        <pc:picChg chg="mod">
          <ac:chgData name="Balcar Ondřej, Ing." userId="e89c4622-4135-4743-bbca-eba1829934a1" providerId="ADAL" clId="{CE559E19-FD4A-4A36-9B2C-89B77D768FE5}" dt="2025-06-02T11:47:53.710" v="79" actId="1076"/>
          <ac:picMkLst>
            <pc:docMk/>
            <pc:sldMk cId="1125658731" sldId="388"/>
            <ac:picMk id="11" creationId="{078BF415-D9DB-D6C7-2CC3-DAF7FF14977F}"/>
          </ac:picMkLst>
        </pc:picChg>
        <pc:picChg chg="mod">
          <ac:chgData name="Balcar Ondřej, Ing." userId="e89c4622-4135-4743-bbca-eba1829934a1" providerId="ADAL" clId="{CE559E19-FD4A-4A36-9B2C-89B77D768FE5}" dt="2025-06-02T11:47:57.326" v="80" actId="1076"/>
          <ac:picMkLst>
            <pc:docMk/>
            <pc:sldMk cId="1125658731" sldId="388"/>
            <ac:picMk id="13" creationId="{73B97A68-15EA-2445-494C-B7B45B2A10E5}"/>
          </ac:picMkLst>
        </pc:picChg>
      </pc:sldChg>
      <pc:sldChg chg="modSp mod">
        <pc:chgData name="Balcar Ondřej, Ing." userId="e89c4622-4135-4743-bbca-eba1829934a1" providerId="ADAL" clId="{CE559E19-FD4A-4A36-9B2C-89B77D768FE5}" dt="2025-06-02T11:48:43.967" v="84" actId="20577"/>
        <pc:sldMkLst>
          <pc:docMk/>
          <pc:sldMk cId="1607513541" sldId="393"/>
        </pc:sldMkLst>
        <pc:spChg chg="mod">
          <ac:chgData name="Balcar Ondřej, Ing." userId="e89c4622-4135-4743-bbca-eba1829934a1" providerId="ADAL" clId="{CE559E19-FD4A-4A36-9B2C-89B77D768FE5}" dt="2025-06-02T11:48:43.967" v="84" actId="20577"/>
          <ac:spMkLst>
            <pc:docMk/>
            <pc:sldMk cId="1607513541" sldId="393"/>
            <ac:spMk id="3" creationId="{8EE52BD6-AB38-F90F-CA24-25A7A9ED4AFB}"/>
          </ac:spMkLst>
        </pc:spChg>
        <pc:picChg chg="mod">
          <ac:chgData name="Balcar Ondřej, Ing." userId="e89c4622-4135-4743-bbca-eba1829934a1" providerId="ADAL" clId="{CE559E19-FD4A-4A36-9B2C-89B77D768FE5}" dt="2025-05-28T10:50:30.876" v="39" actId="1076"/>
          <ac:picMkLst>
            <pc:docMk/>
            <pc:sldMk cId="1607513541" sldId="393"/>
            <ac:picMk id="12" creationId="{909F2A27-1B91-F4F0-AEA9-9CD079DEBBEB}"/>
          </ac:picMkLst>
        </pc:picChg>
      </pc:sldChg>
      <pc:sldChg chg="modSp mod">
        <pc:chgData name="Balcar Ondřej, Ing." userId="e89c4622-4135-4743-bbca-eba1829934a1" providerId="ADAL" clId="{CE559E19-FD4A-4A36-9B2C-89B77D768FE5}" dt="2025-05-26T11:36:40.644" v="38"/>
        <pc:sldMkLst>
          <pc:docMk/>
          <pc:sldMk cId="1665279678" sldId="398"/>
        </pc:sldMkLst>
        <pc:spChg chg="mod">
          <ac:chgData name="Balcar Ondřej, Ing." userId="e89c4622-4135-4743-bbca-eba1829934a1" providerId="ADAL" clId="{CE559E19-FD4A-4A36-9B2C-89B77D768FE5}" dt="2025-05-26T11:36:40.644" v="38"/>
          <ac:spMkLst>
            <pc:docMk/>
            <pc:sldMk cId="1665279678" sldId="398"/>
            <ac:spMk id="2" creationId="{1C21E816-31F5-48BB-BD02-D15F2F18B48A}"/>
          </ac:spMkLst>
        </pc:spChg>
      </pc:sldChg>
      <pc:sldChg chg="modSp mod">
        <pc:chgData name="Balcar Ondřej, Ing." userId="e89c4622-4135-4743-bbca-eba1829934a1" providerId="ADAL" clId="{CE559E19-FD4A-4A36-9B2C-89B77D768FE5}" dt="2025-05-28T10:51:45.463" v="50" actId="1076"/>
        <pc:sldMkLst>
          <pc:docMk/>
          <pc:sldMk cId="92206045" sldId="399"/>
        </pc:sldMkLst>
        <pc:picChg chg="mod">
          <ac:chgData name="Balcar Ondřej, Ing." userId="e89c4622-4135-4743-bbca-eba1829934a1" providerId="ADAL" clId="{CE559E19-FD4A-4A36-9B2C-89B77D768FE5}" dt="2025-05-28T10:51:45.463" v="50" actId="1076"/>
          <ac:picMkLst>
            <pc:docMk/>
            <pc:sldMk cId="92206045" sldId="399"/>
            <ac:picMk id="4" creationId="{527B8E6F-F0BC-A2BD-7F85-D6F9C80E4587}"/>
          </ac:picMkLst>
        </pc:picChg>
      </pc:sldChg>
      <pc:sldChg chg="modSp mod">
        <pc:chgData name="Balcar Ondřej, Ing." userId="e89c4622-4135-4743-bbca-eba1829934a1" providerId="ADAL" clId="{CE559E19-FD4A-4A36-9B2C-89B77D768FE5}" dt="2025-05-28T10:54:06.817" v="77" actId="1076"/>
        <pc:sldMkLst>
          <pc:docMk/>
          <pc:sldMk cId="859489461" sldId="401"/>
        </pc:sldMkLst>
        <pc:picChg chg="mod">
          <ac:chgData name="Balcar Ondřej, Ing." userId="e89c4622-4135-4743-bbca-eba1829934a1" providerId="ADAL" clId="{CE559E19-FD4A-4A36-9B2C-89B77D768FE5}" dt="2025-05-28T10:53:53.649" v="74" actId="1076"/>
          <ac:picMkLst>
            <pc:docMk/>
            <pc:sldMk cId="859489461" sldId="401"/>
            <ac:picMk id="7" creationId="{B453DBE5-38CB-4B2B-BCE8-C53242B6653A}"/>
          </ac:picMkLst>
        </pc:picChg>
        <pc:picChg chg="mod">
          <ac:chgData name="Balcar Ondřej, Ing." userId="e89c4622-4135-4743-bbca-eba1829934a1" providerId="ADAL" clId="{CE559E19-FD4A-4A36-9B2C-89B77D768FE5}" dt="2025-05-28T10:54:06.817" v="77" actId="1076"/>
          <ac:picMkLst>
            <pc:docMk/>
            <pc:sldMk cId="859489461" sldId="401"/>
            <ac:picMk id="10" creationId="{EC486961-F723-D338-3D0A-F92B5E11A558}"/>
          </ac:picMkLst>
        </pc:picChg>
        <pc:picChg chg="mod">
          <ac:chgData name="Balcar Ondřej, Ing." userId="e89c4622-4135-4743-bbca-eba1829934a1" providerId="ADAL" clId="{CE559E19-FD4A-4A36-9B2C-89B77D768FE5}" dt="2025-05-28T10:54:02.246" v="76" actId="1076"/>
          <ac:picMkLst>
            <pc:docMk/>
            <pc:sldMk cId="859489461" sldId="401"/>
            <ac:picMk id="12" creationId="{08FC0721-3430-F355-72D8-5E72EF2C6C71}"/>
          </ac:picMkLst>
        </pc:picChg>
      </pc:sldChg>
      <pc:sldChg chg="modSp mod">
        <pc:chgData name="Balcar Ondřej, Ing." userId="e89c4622-4135-4743-bbca-eba1829934a1" providerId="ADAL" clId="{CE559E19-FD4A-4A36-9B2C-89B77D768FE5}" dt="2025-05-26T11:08:40.798" v="29" actId="1076"/>
        <pc:sldMkLst>
          <pc:docMk/>
          <pc:sldMk cId="485195786" sldId="419"/>
        </pc:sldMkLst>
        <pc:picChg chg="mod">
          <ac:chgData name="Balcar Ondřej, Ing." userId="e89c4622-4135-4743-bbca-eba1829934a1" providerId="ADAL" clId="{CE559E19-FD4A-4A36-9B2C-89B77D768FE5}" dt="2025-05-26T11:08:40.798" v="29" actId="1076"/>
          <ac:picMkLst>
            <pc:docMk/>
            <pc:sldMk cId="485195786" sldId="419"/>
            <ac:picMk id="6" creationId="{6FE9674D-1383-783E-4A7F-8341756E3EBA}"/>
          </ac:picMkLst>
        </pc:picChg>
      </pc:sldChg>
      <pc:sldChg chg="addSp modSp mod">
        <pc:chgData name="Balcar Ondřej, Ing." userId="e89c4622-4135-4743-bbca-eba1829934a1" providerId="ADAL" clId="{CE559E19-FD4A-4A36-9B2C-89B77D768FE5}" dt="2025-05-28T10:52:00.613" v="52" actId="1076"/>
        <pc:sldMkLst>
          <pc:docMk/>
          <pc:sldMk cId="3741478330" sldId="427"/>
        </pc:sldMkLst>
        <pc:picChg chg="mod">
          <ac:chgData name="Balcar Ondřej, Ing." userId="e89c4622-4135-4743-bbca-eba1829934a1" providerId="ADAL" clId="{CE559E19-FD4A-4A36-9B2C-89B77D768FE5}" dt="2025-05-26T11:07:29.213" v="10" actId="1076"/>
          <ac:picMkLst>
            <pc:docMk/>
            <pc:sldMk cId="3741478330" sldId="427"/>
            <ac:picMk id="4" creationId="{14837208-5AE8-D035-2B09-D4ABD479C53D}"/>
          </ac:picMkLst>
        </pc:picChg>
        <pc:picChg chg="add mod">
          <ac:chgData name="Balcar Ondřej, Ing." userId="e89c4622-4135-4743-bbca-eba1829934a1" providerId="ADAL" clId="{CE559E19-FD4A-4A36-9B2C-89B77D768FE5}" dt="2025-05-26T11:07:54.606" v="20" actId="1076"/>
          <ac:picMkLst>
            <pc:docMk/>
            <pc:sldMk cId="3741478330" sldId="427"/>
            <ac:picMk id="5" creationId="{5AA76D71-C964-3D05-9332-398EEE12A16C}"/>
          </ac:picMkLst>
        </pc:picChg>
        <pc:picChg chg="mod">
          <ac:chgData name="Balcar Ondřej, Ing." userId="e89c4622-4135-4743-bbca-eba1829934a1" providerId="ADAL" clId="{CE559E19-FD4A-4A36-9B2C-89B77D768FE5}" dt="2025-05-26T11:07:36.709" v="13" actId="1076"/>
          <ac:picMkLst>
            <pc:docMk/>
            <pc:sldMk cId="3741478330" sldId="427"/>
            <ac:picMk id="7" creationId="{B19CFE37-C970-16D8-7B44-26B153DCF52D}"/>
          </ac:picMkLst>
        </pc:picChg>
        <pc:picChg chg="add mod">
          <ac:chgData name="Balcar Ondřej, Ing." userId="e89c4622-4135-4743-bbca-eba1829934a1" providerId="ADAL" clId="{CE559E19-FD4A-4A36-9B2C-89B77D768FE5}" dt="2025-05-28T10:52:00.613" v="52" actId="1076"/>
          <ac:picMkLst>
            <pc:docMk/>
            <pc:sldMk cId="3741478330" sldId="427"/>
            <ac:picMk id="8" creationId="{A27CE3E7-BFFC-FB28-13F9-E4119CFE7CB3}"/>
          </ac:picMkLst>
        </pc:picChg>
      </pc:sldChg>
      <pc:sldChg chg="modSp mod">
        <pc:chgData name="Balcar Ondřej, Ing." userId="e89c4622-4135-4743-bbca-eba1829934a1" providerId="ADAL" clId="{CE559E19-FD4A-4A36-9B2C-89B77D768FE5}" dt="2025-05-28T10:52:34.399" v="61" actId="1076"/>
        <pc:sldMkLst>
          <pc:docMk/>
          <pc:sldMk cId="1951715959" sldId="429"/>
        </pc:sldMkLst>
        <pc:picChg chg="mod">
          <ac:chgData name="Balcar Ondřej, Ing." userId="e89c4622-4135-4743-bbca-eba1829934a1" providerId="ADAL" clId="{CE559E19-FD4A-4A36-9B2C-89B77D768FE5}" dt="2025-05-28T10:52:22.067" v="56" actId="1076"/>
          <ac:picMkLst>
            <pc:docMk/>
            <pc:sldMk cId="1951715959" sldId="429"/>
            <ac:picMk id="4" creationId="{E1B93815-CAF9-AE5D-309A-C1293FB534DC}"/>
          </ac:picMkLst>
        </pc:picChg>
        <pc:picChg chg="mod">
          <ac:chgData name="Balcar Ondřej, Ing." userId="e89c4622-4135-4743-bbca-eba1829934a1" providerId="ADAL" clId="{CE559E19-FD4A-4A36-9B2C-89B77D768FE5}" dt="2025-05-28T10:52:13.947" v="53" actId="1076"/>
          <ac:picMkLst>
            <pc:docMk/>
            <pc:sldMk cId="1951715959" sldId="429"/>
            <ac:picMk id="5" creationId="{8E6D8032-3C15-C631-5853-47ED0AECE306}"/>
          </ac:picMkLst>
        </pc:picChg>
        <pc:picChg chg="mod">
          <ac:chgData name="Balcar Ondřej, Ing." userId="e89c4622-4135-4743-bbca-eba1829934a1" providerId="ADAL" clId="{CE559E19-FD4A-4A36-9B2C-89B77D768FE5}" dt="2025-05-28T10:52:32.906" v="60" actId="1076"/>
          <ac:picMkLst>
            <pc:docMk/>
            <pc:sldMk cId="1951715959" sldId="429"/>
            <ac:picMk id="8" creationId="{AA465207-B71A-630A-0567-A62380DE39A6}"/>
          </ac:picMkLst>
        </pc:picChg>
        <pc:picChg chg="mod">
          <ac:chgData name="Balcar Ondřej, Ing." userId="e89c4622-4135-4743-bbca-eba1829934a1" providerId="ADAL" clId="{CE559E19-FD4A-4A36-9B2C-89B77D768FE5}" dt="2025-05-28T10:52:34.399" v="61" actId="1076"/>
          <ac:picMkLst>
            <pc:docMk/>
            <pc:sldMk cId="1951715959" sldId="429"/>
            <ac:picMk id="10" creationId="{3FC9ABB3-CA37-83AB-569C-431A6DC91BBC}"/>
          </ac:picMkLst>
        </pc:picChg>
        <pc:picChg chg="mod">
          <ac:chgData name="Balcar Ondřej, Ing." userId="e89c4622-4135-4743-bbca-eba1829934a1" providerId="ADAL" clId="{CE559E19-FD4A-4A36-9B2C-89B77D768FE5}" dt="2025-05-28T10:52:30.246" v="59" actId="1076"/>
          <ac:picMkLst>
            <pc:docMk/>
            <pc:sldMk cId="1951715959" sldId="429"/>
            <ac:picMk id="13" creationId="{A320EC00-9E31-25B2-27F4-741E65DBEC2E}"/>
          </ac:picMkLst>
        </pc:picChg>
        <pc:picChg chg="mod">
          <ac:chgData name="Balcar Ondřej, Ing." userId="e89c4622-4135-4743-bbca-eba1829934a1" providerId="ADAL" clId="{CE559E19-FD4A-4A36-9B2C-89B77D768FE5}" dt="2025-05-28T10:52:20.024" v="55" actId="1076"/>
          <ac:picMkLst>
            <pc:docMk/>
            <pc:sldMk cId="1951715959" sldId="429"/>
            <ac:picMk id="17" creationId="{7127A9CB-EE51-53D3-8D36-504F4625847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27DCA4C-7825-44A0-B31A-4BAD6120D580}" type="datetime1">
              <a:rPr lang="cs-CZ" smtClean="0"/>
              <a:t>02.06.2025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75D426-A9DD-4244-A2CE-1FB662374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8445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1CCFE8D-08E6-40AC-BF4B-494C67BC535C}" type="datetime1">
              <a:rPr lang="cs-CZ" smtClean="0"/>
              <a:t>02.06.2025</a:t>
            </a:fld>
            <a:endParaRPr lang="en-US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"/>
              <a:t>Kliknutím můžete upravit styly předlohy textu.</a:t>
            </a:r>
            <a:endParaRPr lang="en-US"/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B41D33-19C8-4450-B3C5-BE83E9C8F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5525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8" name="Zástupný symbol pro datum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EC4697-A511-4167-98D5-E240268A2670}" type="datetime1">
              <a:rPr lang="cs-CZ" smtClean="0"/>
              <a:t>02.06.2025</a:t>
            </a:fld>
            <a:endParaRPr lang="en-US" dirty="0"/>
          </a:p>
        </p:txBody>
      </p:sp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C2422F-D08F-49D0-98CD-DC7D2F2607DE}" type="datetime1">
              <a:rPr lang="cs-CZ" smtClean="0"/>
              <a:t>02.06.2025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rtlCol="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rtlCol="0" anchor="t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Zástupný symbol pro datum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72C44F-B7A3-4350-988C-CFC166A0AA82}" type="datetime1">
              <a:rPr lang="cs-CZ" smtClean="0"/>
              <a:t>02.06.2025</a:t>
            </a:fld>
            <a:endParaRPr lang="en-US" dirty="0"/>
          </a:p>
        </p:txBody>
      </p:sp>
      <p:sp>
        <p:nvSpPr>
          <p:cNvPr id="12" name="Zástupný symbol pro zápatí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3" name="Zástupný symbol pro číslo snímku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Zástupný symbol pro datum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E25B38F-3440-48E9-8BA6-B9B0E297B628}" type="datetime1">
              <a:rPr lang="cs-CZ" smtClean="0"/>
              <a:t>02.06.2025</a:t>
            </a:fld>
            <a:endParaRPr lang="en-US" dirty="0"/>
          </a:p>
        </p:txBody>
      </p:sp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CB43DD-355E-4ACB-AF6B-F0A0D93B1FF7}" type="datetime1">
              <a:rPr lang="cs-CZ" smtClean="0"/>
              <a:t>02.06.2025</a:t>
            </a:fld>
            <a:endParaRPr lang="en-US" dirty="0"/>
          </a:p>
        </p:txBody>
      </p:sp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 rtlCol="0">
            <a:normAutofit/>
          </a:bodyPr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 rtlCol="0">
            <a:normAutofit/>
          </a:bodyPr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0DC0DA-1C84-4CFB-A589-758D033EC754}" type="datetime1">
              <a:rPr lang="cs-CZ" smtClean="0"/>
              <a:t>02.06.2025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rtlCol="0"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E68CB40-5E53-430A-BC80-66A7330A3E11}" type="datetime1">
              <a:rPr lang="cs-CZ" smtClean="0"/>
              <a:t>02.06.2025</a:t>
            </a:fld>
            <a:endParaRPr lang="en-US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030092-A1C2-46B4-B050-3676FFA9CD44}" type="datetime1">
              <a:rPr lang="cs-CZ" smtClean="0"/>
              <a:t>02.06.2025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CD7C02-7CC9-44AF-9768-6A6F42347937}" type="datetime1">
              <a:rPr lang="cs-CZ" smtClean="0"/>
              <a:t>02.06.2025</a:t>
            </a:fld>
            <a:endParaRPr lang="en-US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8" name="Zástupný symbol pro datum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 rtlCol="0"/>
          <a:lstStyle/>
          <a:p>
            <a:pPr rtl="0"/>
            <a:fld id="{4E756D9B-B1BA-4BAF-99A5-DC08EF34F207}" type="datetime1">
              <a:rPr lang="cs-CZ" smtClean="0"/>
              <a:t>02.06.2025</a:t>
            </a:fld>
            <a:endParaRPr lang="en-US" dirty="0"/>
          </a:p>
        </p:txBody>
      </p:sp>
      <p:sp>
        <p:nvSpPr>
          <p:cNvPr id="10" name="Zástupný symbol pro zápatí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obrázku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E295CD-EF07-4568-A35E-D8DFD54CCEB6}" type="datetime1">
              <a:rPr lang="cs-CZ" smtClean="0"/>
              <a:t>02.06.2025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"/>
              <a:t>Kliknutím můžete upravit styl předlohy nadpisů.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cs"/>
              <a:t>Kliknutím můžete upravit styly předlohy textu.</a:t>
            </a:r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00C9E6-3834-4C30-AC74-37ACA7F99694}" type="datetime1">
              <a:rPr lang="cs-CZ" smtClean="0"/>
              <a:t>02.06.2025</a:t>
            </a:fld>
            <a:endParaRPr lang="en-US" dirty="0"/>
          </a:p>
        </p:txBody>
      </p:sp>
      <p:sp>
        <p:nvSpPr>
          <p:cNvPr id="5" name="Zástupné zápatí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Obdélník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Obdélník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Obdélník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Obdélník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519" y="599049"/>
            <a:ext cx="10993549" cy="1942815"/>
          </a:xfrm>
        </p:spPr>
        <p:txBody>
          <a:bodyPr rtlCol="0">
            <a:normAutofit fontScale="90000"/>
          </a:bodyPr>
          <a:lstStyle/>
          <a:p>
            <a:pPr rtl="0"/>
            <a:r>
              <a:rPr lang="cs" dirty="0"/>
              <a:t>CENOVÉ DATABÁZE DOPRAVNÍCH STAVEB – CDDS</a:t>
            </a:r>
            <a:br>
              <a:rPr lang="cs" dirty="0"/>
            </a:br>
            <a:r>
              <a:rPr lang="cs" dirty="0"/>
              <a:t>aktualizace 2025 - OTSKP</a:t>
            </a:r>
            <a:br>
              <a:rPr lang="cs" dirty="0"/>
            </a:br>
            <a:br>
              <a:rPr lang="cs" dirty="0"/>
            </a:br>
            <a:r>
              <a:rPr lang="cs-CZ" sz="2700" dirty="0"/>
              <a:t>seminář; WEBINÁŘ</a:t>
            </a:r>
            <a:endParaRPr lang="cs" dirty="0"/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pic>
        <p:nvPicPr>
          <p:cNvPr id="6" name="Obrázek 5" descr="Logo v detailu&#10;&#10;Automaticky generovaný popis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800" y="4981303"/>
            <a:ext cx="11260667" cy="1375716"/>
          </a:xfrm>
          <a:prstGeom prst="rect">
            <a:avLst/>
          </a:prstGeom>
        </p:spPr>
      </p:pic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2E3B7537-312C-4424-BE53-F3A49E41F2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94589" y="4188904"/>
            <a:ext cx="1307051" cy="513048"/>
          </a:xfrm>
          <a:prstGeom prst="rect">
            <a:avLst/>
          </a:prstGeom>
        </p:spPr>
      </p:pic>
      <p:pic>
        <p:nvPicPr>
          <p:cNvPr id="3074" name="Picture 2" descr="SUDOP PRAHA a.s. – IZOLACE.cz">
            <a:extLst>
              <a:ext uri="{FF2B5EF4-FFF2-40B4-BE49-F238E27FC236}">
                <a16:creationId xmlns:a16="http://schemas.microsoft.com/office/drawing/2014/main" id="{E0EBC0EC-4F9F-428C-B411-DDE47D11E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013" y="4008004"/>
            <a:ext cx="2305588" cy="69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afický objekt 12">
            <a:extLst>
              <a:ext uri="{FF2B5EF4-FFF2-40B4-BE49-F238E27FC236}">
                <a16:creationId xmlns:a16="http://schemas.microsoft.com/office/drawing/2014/main" id="{BF9C9A5F-9BFE-4C87-8A40-B0C4609419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88486" y="3921522"/>
            <a:ext cx="952748" cy="952748"/>
          </a:xfrm>
          <a:prstGeom prst="rect">
            <a:avLst/>
          </a:prstGeom>
        </p:spPr>
      </p:pic>
      <p:pic>
        <p:nvPicPr>
          <p:cNvPr id="3076" name="Picture 4" descr="Státní fond dopravní infrastruktury - Novinky.cz">
            <a:extLst>
              <a:ext uri="{FF2B5EF4-FFF2-40B4-BE49-F238E27FC236}">
                <a16:creationId xmlns:a16="http://schemas.microsoft.com/office/drawing/2014/main" id="{E5A556DD-ACBD-4DE0-8EB1-4F2B107F2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10" y="3621468"/>
            <a:ext cx="2352675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06B2D-3C56-2C3D-B642-9B4774729F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5A5837-05F4-1CDF-F1E1-5C941C53A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078" y="-117445"/>
            <a:ext cx="11029616" cy="629174"/>
          </a:xfrm>
        </p:spPr>
        <p:txBody>
          <a:bodyPr rtlCol="0">
            <a:normAutofit/>
          </a:bodyPr>
          <a:lstStyle/>
          <a:p>
            <a:r>
              <a:rPr lang="cs-CZ" dirty="0"/>
              <a:t>CENOVÉ DATABÁZE DOPRAVNÍCH STAVEB 2025 - OTSKP</a:t>
            </a:r>
            <a:endParaRPr lang="cs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EE52BD6-AB38-F90F-CA24-25A7A9ED4AFB}"/>
              </a:ext>
            </a:extLst>
          </p:cNvPr>
          <p:cNvSpPr txBox="1"/>
          <p:nvPr/>
        </p:nvSpPr>
        <p:spPr>
          <a:xfrm>
            <a:off x="754219" y="811425"/>
            <a:ext cx="6037105" cy="5258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1600" dirty="0"/>
              <a:t>Změny v rámci aktualizace 2025 schválené MD dne 25. 2. 2025: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347 položek smazáno z CÚ24, např. materiálové položky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68 položek přidán do CÚ25 spojené s aktualizacemi legislativy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Některé nahrazeny – viz </a:t>
            </a:r>
            <a:r>
              <a:rPr lang="cs-CZ" sz="1600"/>
              <a:t>OTSKP Příloha </a:t>
            </a:r>
            <a:r>
              <a:rPr lang="cs-CZ" sz="1600" dirty="0"/>
              <a:t>č. 4 – Soupis změn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600" dirty="0"/>
          </a:p>
          <a:p>
            <a:pPr>
              <a:lnSpc>
                <a:spcPct val="150000"/>
              </a:lnSpc>
            </a:pPr>
            <a:r>
              <a:rPr lang="cs-CZ" sz="1600" dirty="0"/>
              <a:t>Změny souborů položek: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Položky pro zemní tělesa z nakupované zeminy či nakupované ornice – výhradně v případě nedostatku zeminy na stavbě, včetně dopravy a nákupu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Položky pro zemní tělesa z upravené zeminy – doplněna specifikace, odstraněny položky „se zlepšením zeminy“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CEFD676-8C8B-2D64-4EF3-1430B8F47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699" y="2197117"/>
            <a:ext cx="4524376" cy="262902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22F616F8-3FAD-2C56-D3CE-A2D2EE56AB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4699" y="4826146"/>
            <a:ext cx="4524376" cy="107700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909F2A27-1B91-F4F0-AEA9-9CD079DEBB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661" y="4950596"/>
            <a:ext cx="5066339" cy="148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513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06B2D-3C56-2C3D-B642-9B4774729F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5A5837-05F4-1CDF-F1E1-5C941C53A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078" y="-117445"/>
            <a:ext cx="11029616" cy="629174"/>
          </a:xfrm>
        </p:spPr>
        <p:txBody>
          <a:bodyPr rtlCol="0">
            <a:normAutofit/>
          </a:bodyPr>
          <a:lstStyle/>
          <a:p>
            <a:r>
              <a:rPr lang="cs-CZ" dirty="0"/>
              <a:t>CENOVÉ DATABÁZE DOPRAVNÍCH STAVEB 2025 - OTSKP</a:t>
            </a:r>
            <a:endParaRPr lang="cs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EE52BD6-AB38-F90F-CA24-25A7A9ED4AFB}"/>
              </a:ext>
            </a:extLst>
          </p:cNvPr>
          <p:cNvSpPr txBox="1"/>
          <p:nvPr/>
        </p:nvSpPr>
        <p:spPr>
          <a:xfrm>
            <a:off x="614969" y="940206"/>
            <a:ext cx="10962061" cy="2349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Geodetické položky – upraveno názvosloví a specifikace položek - na základě jednání se zástupci České komory zeměměřičů (ČKZ) a Asociace podnikatelů v </a:t>
            </a:r>
            <a:r>
              <a:rPr lang="cs-CZ" sz="1600" dirty="0" err="1"/>
              <a:t>geomatice</a:t>
            </a:r>
            <a:r>
              <a:rPr lang="cs-CZ" sz="1600" dirty="0"/>
              <a:t> (APG) – použití termínu „zeměměřičský“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Nové položky sborníku: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600" dirty="0"/>
          </a:p>
          <a:p>
            <a:pPr lvl="1">
              <a:lnSpc>
                <a:spcPct val="150000"/>
              </a:lnSpc>
            </a:pPr>
            <a:endParaRPr lang="cs-CZ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8780CE2-CF4E-6DDC-652E-E8D75EEEF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829" y="1753352"/>
            <a:ext cx="5472113" cy="1536728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7C28008E-E3F4-34AB-F73C-2205D9AD1878}"/>
              </a:ext>
            </a:extLst>
          </p:cNvPr>
          <p:cNvSpPr txBox="1"/>
          <p:nvPr/>
        </p:nvSpPr>
        <p:spPr>
          <a:xfrm>
            <a:off x="614969" y="3428999"/>
            <a:ext cx="10962061" cy="5258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Odstraněné položky silniční části Sborníku: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Změna specifikace u ostatních položek silniční části Sborníku: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U položek pro portály pro dopravní značení byla specifikace doplněna o základové konstrukce a zemní práce a předepsanou povrchovou úpravu.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U položek mostních závěrů doplněno, co položka nezahrnuje a způsob měření.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U položky pro pachové ohradníky doplněn způsob měření. </a:t>
            </a:r>
            <a:br>
              <a:rPr lang="cs-CZ" sz="1600" dirty="0"/>
            </a:br>
            <a:endParaRPr lang="cs-CZ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br>
              <a:rPr lang="cs-CZ" sz="1600" dirty="0"/>
            </a:br>
            <a:endParaRPr lang="cs-CZ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600" dirty="0">
              <a:highlight>
                <a:srgbClr val="FFFF00"/>
              </a:highlight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600" dirty="0">
              <a:highlight>
                <a:srgbClr val="FFFF00"/>
              </a:highlight>
            </a:endParaRPr>
          </a:p>
          <a:p>
            <a:pPr lvl="1">
              <a:lnSpc>
                <a:spcPct val="150000"/>
              </a:lnSpc>
            </a:pP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F3E82CE-2DE2-A03C-1FC6-E5D8FFAC0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49" y="3571875"/>
            <a:ext cx="5572125" cy="85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951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06B2D-3C56-2C3D-B642-9B4774729F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5A5837-05F4-1CDF-F1E1-5C941C53A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078" y="-117445"/>
            <a:ext cx="11029616" cy="629174"/>
          </a:xfrm>
        </p:spPr>
        <p:txBody>
          <a:bodyPr rtlCol="0">
            <a:normAutofit/>
          </a:bodyPr>
          <a:lstStyle/>
          <a:p>
            <a:r>
              <a:rPr lang="cs-CZ" dirty="0"/>
              <a:t>CENOVÉ DATABÁZE DOPRAVNÍCH STAVEB 2025 - OTSKP</a:t>
            </a:r>
            <a:endParaRPr lang="cs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EE52BD6-AB38-F90F-CA24-25A7A9ED4AFB}"/>
              </a:ext>
            </a:extLst>
          </p:cNvPr>
          <p:cNvSpPr txBox="1"/>
          <p:nvPr/>
        </p:nvSpPr>
        <p:spPr>
          <a:xfrm>
            <a:off x="614969" y="940206"/>
            <a:ext cx="10962061" cy="4109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Změna položek železničního svršku: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byl vypuštěn celý oddíl 05 Materiál železničního svršku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bezstykové koleje jsou prováděny výlučně za použití dlouhý pasů, bylo tedy zrušeno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rozdělení na dlouhé pasy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o u položek rozdělení “C“ a “D“ byly upraveny TS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o položky s rozdělením „U“ byly odstraněny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o u položek s rozdělením „U“ dlouhé pasy byl upraven název položek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tepelně opracované kolejnice se nově budou vykazovat formou příplatku za kolejnici (2 nové položky), položky koleje tepelně opracované byly zrušeny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do položek výhybek byly přesunuty náklady na žlabové pražce a </a:t>
            </a:r>
            <a:r>
              <a:rPr lang="cs-CZ" sz="1600" dirty="0" err="1"/>
              <a:t>nadzvedávacích</a:t>
            </a:r>
            <a:r>
              <a:rPr lang="cs-CZ" sz="1600" dirty="0"/>
              <a:t> válečkových stoliček (položky pro tyto samostatné příplatky byly v databázi zrušeny)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155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21C116-AD44-099A-5D56-57BD12BF9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560BF8-6EF7-99D1-FE07-72BC4CF5D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078" y="-117445"/>
            <a:ext cx="11029616" cy="629174"/>
          </a:xfrm>
        </p:spPr>
        <p:txBody>
          <a:bodyPr rtlCol="0">
            <a:normAutofit/>
          </a:bodyPr>
          <a:lstStyle/>
          <a:p>
            <a:r>
              <a:rPr lang="cs-CZ" dirty="0"/>
              <a:t>CENOVÉ DATABÁZE DOPRAVNÍCH STAVEB 2025 - OTSKP</a:t>
            </a:r>
            <a:endParaRPr lang="cs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E941FF3-95E9-E986-E5DE-B5E3516B5CAC}"/>
              </a:ext>
            </a:extLst>
          </p:cNvPr>
          <p:cNvSpPr txBox="1"/>
          <p:nvPr/>
        </p:nvSpPr>
        <p:spPr>
          <a:xfrm>
            <a:off x="6305550" y="823165"/>
            <a:ext cx="4867275" cy="3930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1400" dirty="0"/>
              <a:t>Statistika výšení jednotkových cen položek CS: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400" dirty="0"/>
              <a:t>Všechny položky/17857  -  2,4% - bez 42 opravených položek 28x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400" dirty="0"/>
              <a:t>Položky bez cen/825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400" dirty="0"/>
              <a:t>Položky s cenou/17032 -  2.5%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400" dirty="0"/>
              <a:t>Vyhodnocení ze stavby SPK - +0,8%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400" dirty="0"/>
              <a:t>Vážený průměr na položkách tvořících 80% - 1,9%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b="1" dirty="0">
              <a:highlight>
                <a:srgbClr val="FFFF00"/>
              </a:highlight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400" dirty="0"/>
              <a:t>Vážený průměr významných položek 1,9 % - vyhodnocení ze staveb použitých pro výběr položek tvořících 80% ceny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400" dirty="0"/>
              <a:t>Průměrné navýšení u položek s cenou– 2,5 %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48CB874-8AEC-0BD7-A97A-B94279C626FB}"/>
              </a:ext>
            </a:extLst>
          </p:cNvPr>
          <p:cNvSpPr txBox="1"/>
          <p:nvPr/>
        </p:nvSpPr>
        <p:spPr>
          <a:xfrm>
            <a:off x="363079" y="865275"/>
            <a:ext cx="5636070" cy="2274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1200" dirty="0"/>
              <a:t>Statistika počtu položek cenové soustavy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200" dirty="0"/>
              <a:t>Celkem obsahuje CS OTSKP 17 899 položek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200" dirty="0"/>
              <a:t>Položek s nulovou jednotkovou cenou je 825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200" dirty="0"/>
              <a:t>Aktualizace výběru cenově významných položek – 51 nových položek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200" dirty="0"/>
              <a:t>Kalkulovaných 2735 / Nově bylo zařazeno cca 230 materiálů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200" dirty="0"/>
              <a:t>Přecenění položek závislých na kalkulaci 103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200" dirty="0"/>
              <a:t>CÚ24 ------- 18494 – 1424 = 17070 s cenami – 1392 kalkulace = 15678 koláč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200" dirty="0"/>
              <a:t>CÚ25 ------- 17899 – 825 - 2735 – 103 = 14236 koláč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474BBD5-48E8-4183-2F6E-1E0DCFA915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1171"/>
          <a:stretch/>
        </p:blipFill>
        <p:spPr>
          <a:xfrm>
            <a:off x="467854" y="3718321"/>
            <a:ext cx="5418597" cy="289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297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37EC3C-1F74-28E5-B0EB-DD348F842F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32C001-E7E5-E44B-AE14-87C01C872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078" y="-117445"/>
            <a:ext cx="11029616" cy="629174"/>
          </a:xfrm>
        </p:spPr>
        <p:txBody>
          <a:bodyPr rtlCol="0">
            <a:normAutofit/>
          </a:bodyPr>
          <a:lstStyle/>
          <a:p>
            <a:r>
              <a:rPr lang="cs-CZ" dirty="0"/>
              <a:t>CENOVÉ DATABÁZE DOPRAVNÍCH STAVEB 2025</a:t>
            </a:r>
            <a:endParaRPr lang="cs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013C207-B305-46A1-2431-4D14F3BCC7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9466"/>
          <a:stretch/>
        </p:blipFill>
        <p:spPr>
          <a:xfrm>
            <a:off x="569762" y="5057429"/>
            <a:ext cx="9420225" cy="1550151"/>
          </a:xfrm>
          <a:prstGeom prst="rect">
            <a:avLst/>
          </a:prstGeom>
        </p:spPr>
      </p:pic>
      <p:sp>
        <p:nvSpPr>
          <p:cNvPr id="3" name="Šipka: dolů 2">
            <a:extLst>
              <a:ext uri="{FF2B5EF4-FFF2-40B4-BE49-F238E27FC236}">
                <a16:creationId xmlns:a16="http://schemas.microsoft.com/office/drawing/2014/main" id="{42B7A4AA-F86B-8A73-6308-AF20010D0EC9}"/>
              </a:ext>
            </a:extLst>
          </p:cNvPr>
          <p:cNvSpPr/>
          <p:nvPr/>
        </p:nvSpPr>
        <p:spPr>
          <a:xfrm>
            <a:off x="9953387" y="1025495"/>
            <a:ext cx="247829" cy="56402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: dolů 4">
            <a:extLst>
              <a:ext uri="{FF2B5EF4-FFF2-40B4-BE49-F238E27FC236}">
                <a16:creationId xmlns:a16="http://schemas.microsoft.com/office/drawing/2014/main" id="{8960890A-6AF8-A915-8F5F-C47E48EDEFA9}"/>
              </a:ext>
            </a:extLst>
          </p:cNvPr>
          <p:cNvSpPr/>
          <p:nvPr/>
        </p:nvSpPr>
        <p:spPr>
          <a:xfrm>
            <a:off x="10252437" y="1584023"/>
            <a:ext cx="247829" cy="85152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: dolů 5">
            <a:extLst>
              <a:ext uri="{FF2B5EF4-FFF2-40B4-BE49-F238E27FC236}">
                <a16:creationId xmlns:a16="http://schemas.microsoft.com/office/drawing/2014/main" id="{261F6F97-CAE1-97E0-B8F8-1DE64B16803F}"/>
              </a:ext>
            </a:extLst>
          </p:cNvPr>
          <p:cNvSpPr/>
          <p:nvPr/>
        </p:nvSpPr>
        <p:spPr>
          <a:xfrm>
            <a:off x="10590166" y="1025495"/>
            <a:ext cx="247829" cy="201375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: dolů 6">
            <a:extLst>
              <a:ext uri="{FF2B5EF4-FFF2-40B4-BE49-F238E27FC236}">
                <a16:creationId xmlns:a16="http://schemas.microsoft.com/office/drawing/2014/main" id="{C575335D-6785-106F-53B7-51ECEE3BE33F}"/>
              </a:ext>
            </a:extLst>
          </p:cNvPr>
          <p:cNvSpPr/>
          <p:nvPr/>
        </p:nvSpPr>
        <p:spPr>
          <a:xfrm>
            <a:off x="10918251" y="2901240"/>
            <a:ext cx="247829" cy="56402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77DA52EF-5F1C-1D85-7C6B-A4A3010FB384}"/>
              </a:ext>
            </a:extLst>
          </p:cNvPr>
          <p:cNvSpPr/>
          <p:nvPr/>
        </p:nvSpPr>
        <p:spPr>
          <a:xfrm>
            <a:off x="10920862" y="3683237"/>
            <a:ext cx="247829" cy="25637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9B64CBEB-35B6-5391-98CC-1DA4507BE653}"/>
              </a:ext>
            </a:extLst>
          </p:cNvPr>
          <p:cNvSpPr txBox="1"/>
          <p:nvPr/>
        </p:nvSpPr>
        <p:spPr>
          <a:xfrm>
            <a:off x="11252436" y="1367327"/>
            <a:ext cx="461665" cy="231591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dirty="0"/>
              <a:t>Vzájemná provázanost</a:t>
            </a:r>
          </a:p>
        </p:txBody>
      </p:sp>
      <p:sp>
        <p:nvSpPr>
          <p:cNvPr id="8" name="Zástupný obsah 3">
            <a:extLst>
              <a:ext uri="{FF2B5EF4-FFF2-40B4-BE49-F238E27FC236}">
                <a16:creationId xmlns:a16="http://schemas.microsoft.com/office/drawing/2014/main" id="{CFAE58F6-EC9D-C77E-B09D-057385E5A4A9}"/>
              </a:ext>
            </a:extLst>
          </p:cNvPr>
          <p:cNvSpPr txBox="1">
            <a:spLocks/>
          </p:cNvSpPr>
          <p:nvPr/>
        </p:nvSpPr>
        <p:spPr>
          <a:xfrm>
            <a:off x="1095017" y="806601"/>
            <a:ext cx="8651150" cy="395595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lnSpc>
                <a:spcPct val="20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cs-CZ" sz="16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Oborový třídník stavebních konstrukcí a prací</a:t>
            </a:r>
          </a:p>
          <a:p>
            <a:pPr defTabSz="457200">
              <a:lnSpc>
                <a:spcPct val="20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cs-CZ" sz="16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Sborník pro oceňování staveb pozemních komunikací ve stupni dokumentace pro povolení stavby</a:t>
            </a:r>
          </a:p>
          <a:p>
            <a:pPr defTabSz="457200">
              <a:lnSpc>
                <a:spcPct val="20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cs-CZ" sz="16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Cenové normativy staveb pozemních komunikací ve stupni studie</a:t>
            </a:r>
          </a:p>
          <a:p>
            <a:pPr defTabSz="457200">
              <a:lnSpc>
                <a:spcPct val="20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cs-CZ" sz="16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Sborník pro oceňování železničních staveb ve stupni dokumentace pro povolení stavby </a:t>
            </a:r>
          </a:p>
          <a:p>
            <a:pPr defTabSz="457200">
              <a:lnSpc>
                <a:spcPct val="20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cs-CZ" sz="16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Sborník pro oceňování železničních staveb ve stupni studie</a:t>
            </a:r>
          </a:p>
          <a:p>
            <a:pPr defTabSz="457200">
              <a:lnSpc>
                <a:spcPct val="20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cs-CZ" sz="16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Cenové normativy staveb cyklistických stezek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D9C7191-7A6F-6BA9-6BD5-D81EF6714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8632" y="5207903"/>
            <a:ext cx="3727001" cy="45670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570C17D9-A247-E3D0-E9D9-04AFC94AC4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6610" y="5667204"/>
            <a:ext cx="2201948" cy="44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201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89E690-A939-3477-BDCC-C3B3A9501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F490CF-810F-0AB2-A634-8BDEA5623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078" y="-117445"/>
            <a:ext cx="11029616" cy="629174"/>
          </a:xfrm>
        </p:spPr>
        <p:txBody>
          <a:bodyPr rtlCol="0">
            <a:normAutofit/>
          </a:bodyPr>
          <a:lstStyle/>
          <a:p>
            <a:r>
              <a:rPr lang="cs-CZ" dirty="0"/>
              <a:t>CENOVÉ DATABÁZE DOPRAVNÍCH STAVEB 2025 – SPK DPS</a:t>
            </a:r>
            <a:endParaRPr lang="cs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5887AC3-A96E-6871-60EB-CE8A13A2B688}"/>
              </a:ext>
            </a:extLst>
          </p:cNvPr>
          <p:cNvSpPr txBox="1"/>
          <p:nvPr/>
        </p:nvSpPr>
        <p:spPr>
          <a:xfrm>
            <a:off x="495562" y="863964"/>
            <a:ext cx="110296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SPK </a:t>
            </a:r>
            <a:r>
              <a:rPr lang="cs-CZ" b="1" dirty="0">
                <a:solidFill>
                  <a:srgbClr val="000000"/>
                </a:solidFill>
                <a:latin typeface="Verdana" panose="020B0604030504040204" pitchFamily="34" charset="0"/>
              </a:rPr>
              <a:t>DPS</a:t>
            </a:r>
            <a:r>
              <a:rPr lang="cs-CZ" sz="18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- Sborník pro oceňování staveb pozemních komunikací ve stupni dokumentace pro povolení stavby 2025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9227738-324E-9950-6D82-DC13BF72E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431" y="4318626"/>
            <a:ext cx="3763320" cy="235207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ACED832-B31F-5273-98A6-037B009DD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46" y="1562188"/>
            <a:ext cx="5111574" cy="2722311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D532473F-B030-8F5D-28DE-F2782715F2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657885"/>
            <a:ext cx="4960502" cy="1880074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EB1A97AB-3EFF-DC99-DCBC-9D369B1ADF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4979163"/>
            <a:ext cx="5541474" cy="122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394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89E690-A939-3477-BDCC-C3B3A9501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F490CF-810F-0AB2-A634-8BDEA5623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078" y="-117445"/>
            <a:ext cx="11029616" cy="629174"/>
          </a:xfrm>
        </p:spPr>
        <p:txBody>
          <a:bodyPr rtlCol="0">
            <a:normAutofit/>
          </a:bodyPr>
          <a:lstStyle/>
          <a:p>
            <a:r>
              <a:rPr lang="cs-CZ" dirty="0"/>
              <a:t>CENOVÉ DATABÁZE DOPRAVNÍCH STAVEB 2025 – SPK </a:t>
            </a:r>
            <a:r>
              <a:rPr lang="cs-CZ" dirty="0" err="1"/>
              <a:t>dps</a:t>
            </a:r>
            <a:endParaRPr lang="cs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5887AC3-A96E-6871-60EB-CE8A13A2B688}"/>
              </a:ext>
            </a:extLst>
          </p:cNvPr>
          <p:cNvSpPr txBox="1"/>
          <p:nvPr/>
        </p:nvSpPr>
        <p:spPr>
          <a:xfrm>
            <a:off x="508897" y="1048281"/>
            <a:ext cx="110296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SPK DPS - Sborník pro oceňování staveb pozemních komunikací ve stupni dokumentace pro povolení stavby 2025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27B8E6F-F0BC-A2BD-7F85-D6F9C80E4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948" y="1966245"/>
            <a:ext cx="5911853" cy="412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06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89E690-A939-3477-BDCC-C3B3A9501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F490CF-810F-0AB2-A634-8BDEA5623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078" y="-117445"/>
            <a:ext cx="11029616" cy="629174"/>
          </a:xfrm>
        </p:spPr>
        <p:txBody>
          <a:bodyPr rtlCol="0">
            <a:normAutofit/>
          </a:bodyPr>
          <a:lstStyle/>
          <a:p>
            <a:r>
              <a:rPr lang="cs-CZ" dirty="0"/>
              <a:t>CENOVÉ DATABÁZE DOPRAVNÍCH STAVEB 2025 – SPK </a:t>
            </a:r>
            <a:r>
              <a:rPr lang="cs-CZ" dirty="0" err="1"/>
              <a:t>dps</a:t>
            </a:r>
            <a:endParaRPr lang="c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4719FE7-81FA-D9A3-C143-03B587B24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078" y="701963"/>
            <a:ext cx="5426004" cy="581501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C760184-9459-B21E-9F4D-04AFA0DE0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2947" y="701963"/>
            <a:ext cx="5895975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823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89E690-A939-3477-BDCC-C3B3A9501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F490CF-810F-0AB2-A634-8BDEA5623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078" y="-117445"/>
            <a:ext cx="11029616" cy="629174"/>
          </a:xfrm>
        </p:spPr>
        <p:txBody>
          <a:bodyPr rtlCol="0">
            <a:normAutofit/>
          </a:bodyPr>
          <a:lstStyle/>
          <a:p>
            <a:r>
              <a:rPr lang="cs-CZ" dirty="0"/>
              <a:t>CENOVÉ DATABÁZE DOPRAVNÍCH STAVEB 2025 – SPK </a:t>
            </a:r>
            <a:r>
              <a:rPr lang="cs-CZ" dirty="0" err="1"/>
              <a:t>dps</a:t>
            </a:r>
            <a:endParaRPr lang="c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85A9372-B5FD-C95E-094A-4EF2D26DE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078" y="910263"/>
            <a:ext cx="5934075" cy="51435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70D4B8D-D278-61E6-44B1-72C39033E76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69792"/>
          <a:stretch/>
        </p:blipFill>
        <p:spPr>
          <a:xfrm>
            <a:off x="6858958" y="1081713"/>
            <a:ext cx="4246231" cy="207168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8434C7AE-B9DA-B5D0-6A71-FF6E310FD7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7709"/>
          <a:stretch/>
        </p:blipFill>
        <p:spPr>
          <a:xfrm>
            <a:off x="6858959" y="3153401"/>
            <a:ext cx="4246231" cy="290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565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89E690-A939-3477-BDCC-C3B3A9501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F490CF-810F-0AB2-A634-8BDEA5623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078" y="-117445"/>
            <a:ext cx="11029616" cy="629174"/>
          </a:xfrm>
        </p:spPr>
        <p:txBody>
          <a:bodyPr rtlCol="0">
            <a:normAutofit/>
          </a:bodyPr>
          <a:lstStyle/>
          <a:p>
            <a:r>
              <a:rPr lang="cs-CZ" dirty="0"/>
              <a:t>CENOVÉ DATABÁZE DOPRAVNÍCH STAVEB 2025 – SPK </a:t>
            </a:r>
            <a:r>
              <a:rPr lang="cs-CZ" dirty="0" err="1"/>
              <a:t>dps</a:t>
            </a:r>
            <a:endParaRPr lang="c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1000CBD-2B1D-B8D5-4829-E741BC2FC57B}"/>
              </a:ext>
            </a:extLst>
          </p:cNvPr>
          <p:cNvSpPr txBox="1"/>
          <p:nvPr/>
        </p:nvSpPr>
        <p:spPr>
          <a:xfrm>
            <a:off x="815864" y="1258071"/>
            <a:ext cx="110296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Expertní úpravy 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79892C3-CFCE-7448-FEEE-C8B14F1E1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864" y="1627403"/>
            <a:ext cx="6157912" cy="432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508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80C199-98CD-B5EE-A917-8DA6D538B8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CAFBE3-7D03-DA03-140F-FBDDF6979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078" y="-117445"/>
            <a:ext cx="11029616" cy="629174"/>
          </a:xfrm>
        </p:spPr>
        <p:txBody>
          <a:bodyPr rtlCol="0">
            <a:normAutofit/>
          </a:bodyPr>
          <a:lstStyle/>
          <a:p>
            <a:r>
              <a:rPr lang="cs-CZ" dirty="0"/>
              <a:t>CENOVÉ DATABÁZE DOPRAVNÍCH STAVEB 2025</a:t>
            </a:r>
            <a:endParaRPr lang="cs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C1F44D4-735E-412F-0AD4-7314F2C72B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9466"/>
          <a:stretch/>
        </p:blipFill>
        <p:spPr>
          <a:xfrm>
            <a:off x="569762" y="5057429"/>
            <a:ext cx="9420225" cy="1550151"/>
          </a:xfrm>
          <a:prstGeom prst="rect">
            <a:avLst/>
          </a:prstGeom>
        </p:spPr>
      </p:pic>
      <p:sp>
        <p:nvSpPr>
          <p:cNvPr id="3" name="Šipka: dolů 2">
            <a:extLst>
              <a:ext uri="{FF2B5EF4-FFF2-40B4-BE49-F238E27FC236}">
                <a16:creationId xmlns:a16="http://schemas.microsoft.com/office/drawing/2014/main" id="{C3665150-E8A5-A4F0-4608-6CA6E9FA20A8}"/>
              </a:ext>
            </a:extLst>
          </p:cNvPr>
          <p:cNvSpPr/>
          <p:nvPr/>
        </p:nvSpPr>
        <p:spPr>
          <a:xfrm>
            <a:off x="9953387" y="1025495"/>
            <a:ext cx="247829" cy="56402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: dolů 4">
            <a:extLst>
              <a:ext uri="{FF2B5EF4-FFF2-40B4-BE49-F238E27FC236}">
                <a16:creationId xmlns:a16="http://schemas.microsoft.com/office/drawing/2014/main" id="{546E35EE-7248-E4AB-86CA-47BCCFF1664C}"/>
              </a:ext>
            </a:extLst>
          </p:cNvPr>
          <p:cNvSpPr/>
          <p:nvPr/>
        </p:nvSpPr>
        <p:spPr>
          <a:xfrm>
            <a:off x="10252437" y="1584023"/>
            <a:ext cx="247829" cy="85152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: dolů 5">
            <a:extLst>
              <a:ext uri="{FF2B5EF4-FFF2-40B4-BE49-F238E27FC236}">
                <a16:creationId xmlns:a16="http://schemas.microsoft.com/office/drawing/2014/main" id="{32C110A4-6478-7894-0E10-95A029A6BFD3}"/>
              </a:ext>
            </a:extLst>
          </p:cNvPr>
          <p:cNvSpPr/>
          <p:nvPr/>
        </p:nvSpPr>
        <p:spPr>
          <a:xfrm>
            <a:off x="10590166" y="1025495"/>
            <a:ext cx="247829" cy="201375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: dolů 6">
            <a:extLst>
              <a:ext uri="{FF2B5EF4-FFF2-40B4-BE49-F238E27FC236}">
                <a16:creationId xmlns:a16="http://schemas.microsoft.com/office/drawing/2014/main" id="{713AB0F7-F687-6E37-72D6-AED03EEB802F}"/>
              </a:ext>
            </a:extLst>
          </p:cNvPr>
          <p:cNvSpPr/>
          <p:nvPr/>
        </p:nvSpPr>
        <p:spPr>
          <a:xfrm>
            <a:off x="10918251" y="2901240"/>
            <a:ext cx="247829" cy="56402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91428AEF-3D88-057C-1B6F-49B93FACDF50}"/>
              </a:ext>
            </a:extLst>
          </p:cNvPr>
          <p:cNvSpPr/>
          <p:nvPr/>
        </p:nvSpPr>
        <p:spPr>
          <a:xfrm>
            <a:off x="10920862" y="3683237"/>
            <a:ext cx="247829" cy="25637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239874F4-49F1-4692-CC0E-18E754369141}"/>
              </a:ext>
            </a:extLst>
          </p:cNvPr>
          <p:cNvSpPr txBox="1"/>
          <p:nvPr/>
        </p:nvSpPr>
        <p:spPr>
          <a:xfrm>
            <a:off x="11252436" y="1367327"/>
            <a:ext cx="461665" cy="231591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dirty="0"/>
              <a:t>Vzájemná provázanost</a:t>
            </a:r>
          </a:p>
        </p:txBody>
      </p:sp>
      <p:sp>
        <p:nvSpPr>
          <p:cNvPr id="8" name="Zástupný obsah 3">
            <a:extLst>
              <a:ext uri="{FF2B5EF4-FFF2-40B4-BE49-F238E27FC236}">
                <a16:creationId xmlns:a16="http://schemas.microsoft.com/office/drawing/2014/main" id="{2828B340-A35B-5FEE-F986-4AB08CA6A403}"/>
              </a:ext>
            </a:extLst>
          </p:cNvPr>
          <p:cNvSpPr txBox="1">
            <a:spLocks/>
          </p:cNvSpPr>
          <p:nvPr/>
        </p:nvSpPr>
        <p:spPr>
          <a:xfrm>
            <a:off x="1095017" y="806601"/>
            <a:ext cx="8651150" cy="395595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lnSpc>
                <a:spcPct val="20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cs-CZ" sz="16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Oborový třídník stavebních konstrukcí a prací</a:t>
            </a:r>
          </a:p>
          <a:p>
            <a:pPr defTabSz="457200">
              <a:lnSpc>
                <a:spcPct val="20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cs-CZ" sz="16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Sborník pro oceňování staveb pozemních komunikací ve stupni dokumentace pro povolení stavby</a:t>
            </a:r>
          </a:p>
          <a:p>
            <a:pPr defTabSz="457200">
              <a:lnSpc>
                <a:spcPct val="20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cs-CZ" sz="16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Cenové normativy staveb pozemních komunikací ve stupni studie</a:t>
            </a:r>
          </a:p>
          <a:p>
            <a:pPr defTabSz="457200">
              <a:lnSpc>
                <a:spcPct val="20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cs-CZ" sz="16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Sborník pro oceňování železničních staveb ve stupni dokumentace pro povolení stavby </a:t>
            </a:r>
          </a:p>
          <a:p>
            <a:pPr defTabSz="457200">
              <a:lnSpc>
                <a:spcPct val="20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cs-CZ" sz="16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Sborník pro oceňování železničních staveb ve stupni studie</a:t>
            </a:r>
          </a:p>
          <a:p>
            <a:pPr defTabSz="457200">
              <a:lnSpc>
                <a:spcPct val="20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cs-CZ" sz="16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Cenové normativy staveb cyklistických stezek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A6D3875-AB75-6D46-5F25-1845E1EB36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8632" y="5207903"/>
            <a:ext cx="3727001" cy="45670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A8DF52AF-0D7E-582A-77D2-2F80802FF0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6610" y="5667204"/>
            <a:ext cx="2201948" cy="44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2724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89E690-A939-3477-BDCC-C3B3A9501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F490CF-810F-0AB2-A634-8BDEA5623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078" y="-117445"/>
            <a:ext cx="11029616" cy="629174"/>
          </a:xfrm>
        </p:spPr>
        <p:txBody>
          <a:bodyPr rtlCol="0">
            <a:normAutofit/>
          </a:bodyPr>
          <a:lstStyle/>
          <a:p>
            <a:r>
              <a:rPr lang="cs-CZ" dirty="0"/>
              <a:t>CENOVÉ DATABÁZE DOPRAVNÍCH STAVEB 2025 – SPK </a:t>
            </a:r>
            <a:r>
              <a:rPr lang="cs-CZ" dirty="0" err="1"/>
              <a:t>dps</a:t>
            </a:r>
            <a:endParaRPr lang="cs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1F4CF3C-6E63-3A17-8B74-8522F3BFA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536" y="798286"/>
            <a:ext cx="5499870" cy="323668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C76BFE59-C4C9-3781-3CE9-95F7500C3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6488" y="798286"/>
            <a:ext cx="5586976" cy="454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5655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89E690-A939-3477-BDCC-C3B3A9501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F490CF-810F-0AB2-A634-8BDEA5623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078" y="-117445"/>
            <a:ext cx="11029616" cy="629174"/>
          </a:xfrm>
        </p:spPr>
        <p:txBody>
          <a:bodyPr rtlCol="0">
            <a:normAutofit/>
          </a:bodyPr>
          <a:lstStyle/>
          <a:p>
            <a:r>
              <a:rPr lang="cs-CZ" dirty="0"/>
              <a:t>CENOVÉ DATABÁZE DOPRAVNÍCH STAVEB 2025 – SPK </a:t>
            </a:r>
            <a:r>
              <a:rPr lang="cs-CZ" dirty="0" err="1"/>
              <a:t>dps</a:t>
            </a:r>
            <a:endParaRPr lang="cs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4837208-5AE8-D035-2B09-D4ABD479C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193" y="749964"/>
            <a:ext cx="4449448" cy="392980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19CFE37-C970-16D8-7B44-26B153DCF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193" y="4749395"/>
            <a:ext cx="4449448" cy="192452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AA76D71-C964-3D05-9332-398EEE12A1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7301" y="749964"/>
            <a:ext cx="4449448" cy="224842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27CE3E7-BFFC-FB28-13F9-E4119CFE7C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5842" y="3107364"/>
            <a:ext cx="4005042" cy="359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4783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89E690-A939-3477-BDCC-C3B3A9501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F490CF-810F-0AB2-A634-8BDEA5623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078" y="-117445"/>
            <a:ext cx="11029616" cy="629174"/>
          </a:xfrm>
        </p:spPr>
        <p:txBody>
          <a:bodyPr rtlCol="0">
            <a:normAutofit/>
          </a:bodyPr>
          <a:lstStyle/>
          <a:p>
            <a:r>
              <a:rPr lang="cs-CZ" dirty="0"/>
              <a:t>CENOVÉ DATABÁZE DOPRAVNÍCH STAVEB 2025 – SPK </a:t>
            </a:r>
            <a:r>
              <a:rPr lang="cs-CZ" dirty="0" err="1"/>
              <a:t>dps</a:t>
            </a:r>
            <a:endParaRPr lang="c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3E1F3A2-125B-5B81-DE75-5D87342F9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540" y="3614620"/>
            <a:ext cx="5020772" cy="266974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6A1D992-B10A-3271-6D5A-0042D0C23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7886" y="769308"/>
            <a:ext cx="5268160" cy="2659692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7282D61E-50B2-693A-A564-0680843780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078" y="769308"/>
            <a:ext cx="5200234" cy="2732819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54FB30F7-D1C0-D9F5-3625-6336E0BC8B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7886" y="3429000"/>
            <a:ext cx="5268160" cy="271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1218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89E690-A939-3477-BDCC-C3B3A9501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F490CF-810F-0AB2-A634-8BDEA5623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078" y="-117445"/>
            <a:ext cx="11029616" cy="629174"/>
          </a:xfrm>
        </p:spPr>
        <p:txBody>
          <a:bodyPr rtlCol="0">
            <a:normAutofit/>
          </a:bodyPr>
          <a:lstStyle/>
          <a:p>
            <a:r>
              <a:rPr lang="cs-CZ" dirty="0"/>
              <a:t>CENOVÉ DATABÁZE DOPRAVNÍCH STAVEB 2025 – SPK </a:t>
            </a:r>
            <a:r>
              <a:rPr lang="cs-CZ" dirty="0" err="1"/>
              <a:t>dps</a:t>
            </a:r>
            <a:endParaRPr lang="cs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A61AE81-C6D0-1965-6525-B5148912E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81" y="1068857"/>
            <a:ext cx="5269506" cy="2733065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7EB09DF8-85A5-1495-6930-E41E9367AC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380" y="3801922"/>
            <a:ext cx="5269506" cy="2815377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4A69470-8C44-0789-4968-7CE2481C18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7886" y="1068856"/>
            <a:ext cx="5949741" cy="273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4624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89E690-A939-3477-BDCC-C3B3A9501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F490CF-810F-0AB2-A634-8BDEA5623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078" y="-117445"/>
            <a:ext cx="11029616" cy="629174"/>
          </a:xfrm>
        </p:spPr>
        <p:txBody>
          <a:bodyPr rtlCol="0">
            <a:normAutofit/>
          </a:bodyPr>
          <a:lstStyle/>
          <a:p>
            <a:r>
              <a:rPr lang="cs-CZ" dirty="0"/>
              <a:t>CENOVÉ DATABÁZE DOPRAVNÍCH STAVEB 2025 – SPK </a:t>
            </a:r>
            <a:r>
              <a:rPr lang="cs-CZ" dirty="0" err="1"/>
              <a:t>dps</a:t>
            </a:r>
            <a:endParaRPr lang="cs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1B93815-CAF9-AE5D-309A-C1293FB53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6803" y="1087588"/>
            <a:ext cx="5200234" cy="284387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A465207-B71A-630A-0567-A62380DE39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960" b="71845"/>
          <a:stretch/>
        </p:blipFill>
        <p:spPr>
          <a:xfrm>
            <a:off x="5696804" y="4412311"/>
            <a:ext cx="5429820" cy="79488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FC9ABB3-CA37-83AB-569C-431A6DC91B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4300"/>
          <a:stretch/>
        </p:blipFill>
        <p:spPr>
          <a:xfrm>
            <a:off x="5696804" y="5220709"/>
            <a:ext cx="5429820" cy="112268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A320EC00-9E31-25B2-27F4-741E65DBEC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6803" y="4104665"/>
            <a:ext cx="3250644" cy="19170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7127A9CB-EE51-53D3-8D36-504F462584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6803" y="806569"/>
            <a:ext cx="3046695" cy="2261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E6D8032-3C15-C631-5853-47ED0AECE3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078" y="798321"/>
            <a:ext cx="4969124" cy="437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7159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89E690-A939-3477-BDCC-C3B3A9501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F490CF-810F-0AB2-A634-8BDEA5623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078" y="-117445"/>
            <a:ext cx="11029616" cy="629174"/>
          </a:xfrm>
        </p:spPr>
        <p:txBody>
          <a:bodyPr rtlCol="0">
            <a:normAutofit/>
          </a:bodyPr>
          <a:lstStyle/>
          <a:p>
            <a:r>
              <a:rPr lang="cs-CZ" dirty="0"/>
              <a:t>CENOVÉ DATABÁZE DOPRAVNÍCH STAVEB 2025 – SPK CN</a:t>
            </a:r>
            <a:endParaRPr lang="cs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5887AC3-A96E-6871-60EB-CE8A13A2B688}"/>
              </a:ext>
            </a:extLst>
          </p:cNvPr>
          <p:cNvSpPr txBox="1"/>
          <p:nvPr/>
        </p:nvSpPr>
        <p:spPr>
          <a:xfrm>
            <a:off x="495562" y="884243"/>
            <a:ext cx="110296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SPK  CN - Cenové normativy staveb pozemních komunikací 2025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8C7FA31-699D-BB44-DA85-F8FF37FD0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1881" y="1436250"/>
            <a:ext cx="5893296" cy="215246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45A1DAD-A97D-A96D-0FB2-241F32D92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462" y="1384428"/>
            <a:ext cx="4745224" cy="1882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078BF415-D9DB-D6C7-2CC3-DAF7FF1497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462" y="3332478"/>
            <a:ext cx="3770257" cy="318928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73B97A68-15EA-2445-494C-B7B45B2A10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9863" y="4654658"/>
            <a:ext cx="6110397" cy="153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6587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89E690-A939-3477-BDCC-C3B3A9501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F490CF-810F-0AB2-A634-8BDEA5623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078" y="-117445"/>
            <a:ext cx="11029616" cy="629174"/>
          </a:xfrm>
        </p:spPr>
        <p:txBody>
          <a:bodyPr rtlCol="0">
            <a:normAutofit/>
          </a:bodyPr>
          <a:lstStyle/>
          <a:p>
            <a:r>
              <a:rPr lang="cs-CZ" dirty="0"/>
              <a:t>CENOVÉ DATABÁZE DOPRAVNÍCH STAVEB 2025 – SPK CN</a:t>
            </a:r>
            <a:endParaRPr lang="cs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5887AC3-A96E-6871-60EB-CE8A13A2B688}"/>
              </a:ext>
            </a:extLst>
          </p:cNvPr>
          <p:cNvSpPr txBox="1"/>
          <p:nvPr/>
        </p:nvSpPr>
        <p:spPr>
          <a:xfrm>
            <a:off x="495562" y="943122"/>
            <a:ext cx="110296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SPK  CN - Cenové normativy staveb pozemních komunikací 2025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E9674D-1383-783E-4A7F-8341756E3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894" y="1496019"/>
            <a:ext cx="5572475" cy="2726059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AB3751A8-C08E-817B-1C75-7B9BF57DA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41298"/>
            <a:ext cx="5150265" cy="359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957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89E690-A939-3477-BDCC-C3B3A9501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F490CF-810F-0AB2-A634-8BDEA5623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078" y="-117445"/>
            <a:ext cx="11029616" cy="629174"/>
          </a:xfrm>
        </p:spPr>
        <p:txBody>
          <a:bodyPr rtlCol="0">
            <a:normAutofit/>
          </a:bodyPr>
          <a:lstStyle/>
          <a:p>
            <a:r>
              <a:rPr lang="cs-CZ" dirty="0"/>
              <a:t>CENOVÉ DATABÁZE DOPRAVNÍCH STAVEB 2025 –SPK CN</a:t>
            </a:r>
            <a:endParaRPr lang="c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7E55572-EF7D-0B6E-7B3F-DCDB57806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078" y="828468"/>
            <a:ext cx="6056874" cy="427472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D465561-A43B-A2B1-E8F0-A9FCC1ADD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9613" y="828467"/>
            <a:ext cx="5389309" cy="358386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B07B24A3-FF75-247E-3E20-601B42BE7FE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37216"/>
          <a:stretch/>
        </p:blipFill>
        <p:spPr>
          <a:xfrm>
            <a:off x="363078" y="5103188"/>
            <a:ext cx="6056874" cy="83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488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89E690-A939-3477-BDCC-C3B3A9501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F490CF-810F-0AB2-A634-8BDEA5623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078" y="-117445"/>
            <a:ext cx="11029616" cy="629174"/>
          </a:xfrm>
        </p:spPr>
        <p:txBody>
          <a:bodyPr rtlCol="0">
            <a:normAutofit/>
          </a:bodyPr>
          <a:lstStyle/>
          <a:p>
            <a:r>
              <a:rPr lang="cs-CZ" dirty="0"/>
              <a:t>CENOVÉ DATABÁZE DOPRAVNÍCH STAVEB 2025 – SPK CN</a:t>
            </a:r>
            <a:endParaRPr lang="cs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8A626E7-A986-F1D4-B594-4E112DFD7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659" y="775699"/>
            <a:ext cx="5593341" cy="233055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0EFA4B3-4023-5B75-FDDA-8D2BC9D80D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5090"/>
          <a:stretch/>
        </p:blipFill>
        <p:spPr>
          <a:xfrm>
            <a:off x="123795" y="3106257"/>
            <a:ext cx="5972205" cy="165782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BF6CD70F-9B8B-666F-CB52-090614E966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605"/>
          <a:stretch/>
        </p:blipFill>
        <p:spPr>
          <a:xfrm>
            <a:off x="6237388" y="3849968"/>
            <a:ext cx="5155306" cy="244100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87C98CC3-0ED0-EEAE-C40F-E572FD4E20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524" t="42596"/>
          <a:stretch/>
        </p:blipFill>
        <p:spPr>
          <a:xfrm>
            <a:off x="6230771" y="1011747"/>
            <a:ext cx="5045715" cy="260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0355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89E690-A939-3477-BDCC-C3B3A9501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F490CF-810F-0AB2-A634-8BDEA5623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078" y="-117445"/>
            <a:ext cx="11029616" cy="629174"/>
          </a:xfrm>
        </p:spPr>
        <p:txBody>
          <a:bodyPr rtlCol="0">
            <a:normAutofit/>
          </a:bodyPr>
          <a:lstStyle/>
          <a:p>
            <a:r>
              <a:rPr lang="cs-CZ" dirty="0"/>
              <a:t>CENOVÉ DATABÁZE DOPRAVNÍCH STAVEB 2025 – SPK CN</a:t>
            </a:r>
            <a:endParaRPr lang="cs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B909B71-2D83-9AD7-1728-7618F7FB7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647700"/>
            <a:ext cx="9041768" cy="532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927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délník 34">
            <a:extLst>
              <a:ext uri="{FF2B5EF4-FFF2-40B4-BE49-F238E27FC236}">
                <a16:creationId xmlns:a16="http://schemas.microsoft.com/office/drawing/2014/main" id="{DFDC3EC3-25CF-B6B0-5C7B-03B6A33C0FEC}"/>
              </a:ext>
            </a:extLst>
          </p:cNvPr>
          <p:cNvSpPr/>
          <p:nvPr/>
        </p:nvSpPr>
        <p:spPr>
          <a:xfrm>
            <a:off x="4300754" y="1493241"/>
            <a:ext cx="2962013" cy="47957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Nadpis 1">
            <a:extLst>
              <a:ext uri="{FF2B5EF4-FFF2-40B4-BE49-F238E27FC236}">
                <a16:creationId xmlns:a16="http://schemas.microsoft.com/office/drawing/2014/main" id="{C8E7EE1B-F397-D7ED-E839-BBF60CE86696}"/>
              </a:ext>
            </a:extLst>
          </p:cNvPr>
          <p:cNvSpPr txBox="1">
            <a:spLocks/>
          </p:cNvSpPr>
          <p:nvPr/>
        </p:nvSpPr>
        <p:spPr>
          <a:xfrm>
            <a:off x="413883" y="-124437"/>
            <a:ext cx="11029616" cy="62917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br>
              <a:rPr lang="cs"/>
            </a:br>
            <a:r>
              <a:rPr lang="cs-CZ"/>
              <a:t>Řešení vzájemné provázanosti Cenových databází</a:t>
            </a:r>
            <a:endParaRPr lang="cs" dirty="0"/>
          </a:p>
        </p:txBody>
      </p:sp>
      <p:sp>
        <p:nvSpPr>
          <p:cNvPr id="37" name="Obdélník 36">
            <a:extLst>
              <a:ext uri="{FF2B5EF4-FFF2-40B4-BE49-F238E27FC236}">
                <a16:creationId xmlns:a16="http://schemas.microsoft.com/office/drawing/2014/main" id="{33B8ECEF-4BF0-56A1-0930-78140A217E4F}"/>
              </a:ext>
            </a:extLst>
          </p:cNvPr>
          <p:cNvSpPr/>
          <p:nvPr/>
        </p:nvSpPr>
        <p:spPr>
          <a:xfrm>
            <a:off x="8266648" y="1493241"/>
            <a:ext cx="2907488" cy="479570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Cenový normativ/</a:t>
            </a:r>
          </a:p>
          <a:p>
            <a:pPr algn="ctr"/>
            <a:r>
              <a:rPr lang="cs-CZ" dirty="0"/>
              <a:t>SPOŽES</a:t>
            </a:r>
          </a:p>
        </p:txBody>
      </p:sp>
      <p:sp>
        <p:nvSpPr>
          <p:cNvPr id="38" name="Obdélník 37">
            <a:extLst>
              <a:ext uri="{FF2B5EF4-FFF2-40B4-BE49-F238E27FC236}">
                <a16:creationId xmlns:a16="http://schemas.microsoft.com/office/drawing/2014/main" id="{4AD4D73E-D6BA-AF31-F03F-6CDFE2BB67CC}"/>
              </a:ext>
            </a:extLst>
          </p:cNvPr>
          <p:cNvSpPr/>
          <p:nvPr/>
        </p:nvSpPr>
        <p:spPr>
          <a:xfrm>
            <a:off x="4587378" y="1658223"/>
            <a:ext cx="2381076" cy="1322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OBJEKT DPS</a:t>
            </a:r>
          </a:p>
        </p:txBody>
      </p:sp>
      <p:sp>
        <p:nvSpPr>
          <p:cNvPr id="39" name="Obdélník 38">
            <a:extLst>
              <a:ext uri="{FF2B5EF4-FFF2-40B4-BE49-F238E27FC236}">
                <a16:creationId xmlns:a16="http://schemas.microsoft.com/office/drawing/2014/main" id="{61E5F921-BF7F-A386-06C1-55861E3777CD}"/>
              </a:ext>
            </a:extLst>
          </p:cNvPr>
          <p:cNvSpPr/>
          <p:nvPr/>
        </p:nvSpPr>
        <p:spPr>
          <a:xfrm>
            <a:off x="4587378" y="3196203"/>
            <a:ext cx="2381076" cy="1322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OBJEKT DPS</a:t>
            </a:r>
          </a:p>
        </p:txBody>
      </p:sp>
      <p:sp>
        <p:nvSpPr>
          <p:cNvPr id="40" name="Obdélník 39">
            <a:extLst>
              <a:ext uri="{FF2B5EF4-FFF2-40B4-BE49-F238E27FC236}">
                <a16:creationId xmlns:a16="http://schemas.microsoft.com/office/drawing/2014/main" id="{F81A54BB-6C69-13CA-68F9-60F2C72F0350}"/>
              </a:ext>
            </a:extLst>
          </p:cNvPr>
          <p:cNvSpPr/>
          <p:nvPr/>
        </p:nvSpPr>
        <p:spPr>
          <a:xfrm>
            <a:off x="4587379" y="4762152"/>
            <a:ext cx="2381076" cy="1322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  <a:p>
            <a:pPr algn="ctr"/>
            <a:r>
              <a:rPr lang="cs-CZ" dirty="0"/>
              <a:t>OBJEKT DPS</a:t>
            </a:r>
          </a:p>
          <a:p>
            <a:pPr algn="ctr"/>
            <a:endParaRPr lang="cs-CZ" dirty="0"/>
          </a:p>
        </p:txBody>
      </p:sp>
      <p:sp>
        <p:nvSpPr>
          <p:cNvPr id="41" name="Obdélník 40">
            <a:extLst>
              <a:ext uri="{FF2B5EF4-FFF2-40B4-BE49-F238E27FC236}">
                <a16:creationId xmlns:a16="http://schemas.microsoft.com/office/drawing/2014/main" id="{18DFF78F-86FE-6A8D-B9D4-89B30F75ABBB}"/>
              </a:ext>
            </a:extLst>
          </p:cNvPr>
          <p:cNvSpPr/>
          <p:nvPr/>
        </p:nvSpPr>
        <p:spPr>
          <a:xfrm>
            <a:off x="798352" y="1493240"/>
            <a:ext cx="2785145" cy="1551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Obdélník 41">
            <a:extLst>
              <a:ext uri="{FF2B5EF4-FFF2-40B4-BE49-F238E27FC236}">
                <a16:creationId xmlns:a16="http://schemas.microsoft.com/office/drawing/2014/main" id="{3AF10DF3-8E1D-F287-BB49-7F61A4CFB9D7}"/>
              </a:ext>
            </a:extLst>
          </p:cNvPr>
          <p:cNvSpPr/>
          <p:nvPr/>
        </p:nvSpPr>
        <p:spPr>
          <a:xfrm>
            <a:off x="1031846" y="1619076"/>
            <a:ext cx="2374084" cy="2432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Položka OTSKP</a:t>
            </a:r>
          </a:p>
        </p:txBody>
      </p:sp>
      <p:sp>
        <p:nvSpPr>
          <p:cNvPr id="43" name="Obdélník 42">
            <a:extLst>
              <a:ext uri="{FF2B5EF4-FFF2-40B4-BE49-F238E27FC236}">
                <a16:creationId xmlns:a16="http://schemas.microsoft.com/office/drawing/2014/main" id="{AA28DD89-1806-2926-02F5-92998EFA7860}"/>
              </a:ext>
            </a:extLst>
          </p:cNvPr>
          <p:cNvSpPr/>
          <p:nvPr/>
        </p:nvSpPr>
        <p:spPr>
          <a:xfrm>
            <a:off x="1031846" y="1982599"/>
            <a:ext cx="2374084" cy="2432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Položka OTSKP</a:t>
            </a:r>
          </a:p>
        </p:txBody>
      </p:sp>
      <p:sp>
        <p:nvSpPr>
          <p:cNvPr id="44" name="Obdélník 43">
            <a:extLst>
              <a:ext uri="{FF2B5EF4-FFF2-40B4-BE49-F238E27FC236}">
                <a16:creationId xmlns:a16="http://schemas.microsoft.com/office/drawing/2014/main" id="{61E087CB-B01D-1B40-0CCD-EB871BAE8C29}"/>
              </a:ext>
            </a:extLst>
          </p:cNvPr>
          <p:cNvSpPr/>
          <p:nvPr/>
        </p:nvSpPr>
        <p:spPr>
          <a:xfrm>
            <a:off x="1031846" y="2337733"/>
            <a:ext cx="2374084" cy="2432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Položka OTSKP</a:t>
            </a:r>
          </a:p>
        </p:txBody>
      </p:sp>
      <p:sp>
        <p:nvSpPr>
          <p:cNvPr id="45" name="Obdélník 44">
            <a:extLst>
              <a:ext uri="{FF2B5EF4-FFF2-40B4-BE49-F238E27FC236}">
                <a16:creationId xmlns:a16="http://schemas.microsoft.com/office/drawing/2014/main" id="{F7CC4F3F-8102-461A-2B72-BFF31AF1F23D}"/>
              </a:ext>
            </a:extLst>
          </p:cNvPr>
          <p:cNvSpPr/>
          <p:nvPr/>
        </p:nvSpPr>
        <p:spPr>
          <a:xfrm>
            <a:off x="1031846" y="2692868"/>
            <a:ext cx="2374084" cy="2432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Položka OTSKP</a:t>
            </a:r>
          </a:p>
        </p:txBody>
      </p:sp>
      <p:sp>
        <p:nvSpPr>
          <p:cNvPr id="46" name="Šipka: doprava 45">
            <a:extLst>
              <a:ext uri="{FF2B5EF4-FFF2-40B4-BE49-F238E27FC236}">
                <a16:creationId xmlns:a16="http://schemas.microsoft.com/office/drawing/2014/main" id="{6889FF0A-C9B1-F807-7BE5-F3202227F40B}"/>
              </a:ext>
            </a:extLst>
          </p:cNvPr>
          <p:cNvSpPr/>
          <p:nvPr/>
        </p:nvSpPr>
        <p:spPr>
          <a:xfrm>
            <a:off x="3583497" y="2151775"/>
            <a:ext cx="1003881" cy="30759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TextovéPole 46">
            <a:extLst>
              <a:ext uri="{FF2B5EF4-FFF2-40B4-BE49-F238E27FC236}">
                <a16:creationId xmlns:a16="http://schemas.microsoft.com/office/drawing/2014/main" id="{6399C2E3-4719-BDF3-506A-54BFB853AE41}"/>
              </a:ext>
            </a:extLst>
          </p:cNvPr>
          <p:cNvSpPr txBox="1"/>
          <p:nvPr/>
        </p:nvSpPr>
        <p:spPr>
          <a:xfrm>
            <a:off x="1228296" y="935836"/>
            <a:ext cx="1981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/>
              <a:t>Vzorový rozpočet</a:t>
            </a:r>
          </a:p>
        </p:txBody>
      </p:sp>
      <p:sp>
        <p:nvSpPr>
          <p:cNvPr id="48" name="Šipka: doprava 47">
            <a:extLst>
              <a:ext uri="{FF2B5EF4-FFF2-40B4-BE49-F238E27FC236}">
                <a16:creationId xmlns:a16="http://schemas.microsoft.com/office/drawing/2014/main" id="{BA4E8CA6-6A71-B522-2452-865C0EA30D04}"/>
              </a:ext>
            </a:extLst>
          </p:cNvPr>
          <p:cNvSpPr/>
          <p:nvPr/>
        </p:nvSpPr>
        <p:spPr>
          <a:xfrm>
            <a:off x="7262767" y="3689754"/>
            <a:ext cx="1003881" cy="30759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9" name="Obdélník 48">
            <a:extLst>
              <a:ext uri="{FF2B5EF4-FFF2-40B4-BE49-F238E27FC236}">
                <a16:creationId xmlns:a16="http://schemas.microsoft.com/office/drawing/2014/main" id="{FD0E9081-5F6E-4504-9D51-851C3DA6911C}"/>
              </a:ext>
            </a:extLst>
          </p:cNvPr>
          <p:cNvSpPr/>
          <p:nvPr/>
        </p:nvSpPr>
        <p:spPr>
          <a:xfrm>
            <a:off x="798352" y="3216827"/>
            <a:ext cx="2785145" cy="12814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0" name="Obdélník 49">
            <a:extLst>
              <a:ext uri="{FF2B5EF4-FFF2-40B4-BE49-F238E27FC236}">
                <a16:creationId xmlns:a16="http://schemas.microsoft.com/office/drawing/2014/main" id="{0A8B21AA-2376-AE25-AAC9-526B6B815359}"/>
              </a:ext>
            </a:extLst>
          </p:cNvPr>
          <p:cNvSpPr/>
          <p:nvPr/>
        </p:nvSpPr>
        <p:spPr>
          <a:xfrm>
            <a:off x="1031846" y="3358394"/>
            <a:ext cx="2374084" cy="2432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Položka OTSKP</a:t>
            </a:r>
          </a:p>
        </p:txBody>
      </p:sp>
      <p:sp>
        <p:nvSpPr>
          <p:cNvPr id="51" name="Obdélník 50">
            <a:extLst>
              <a:ext uri="{FF2B5EF4-FFF2-40B4-BE49-F238E27FC236}">
                <a16:creationId xmlns:a16="http://schemas.microsoft.com/office/drawing/2014/main" id="{6CD82227-762A-7AA1-18F4-A7EDF70EFDD0}"/>
              </a:ext>
            </a:extLst>
          </p:cNvPr>
          <p:cNvSpPr/>
          <p:nvPr/>
        </p:nvSpPr>
        <p:spPr>
          <a:xfrm>
            <a:off x="1031846" y="3721917"/>
            <a:ext cx="2374084" cy="2432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Položka OTSKP</a:t>
            </a:r>
          </a:p>
        </p:txBody>
      </p:sp>
      <p:sp>
        <p:nvSpPr>
          <p:cNvPr id="52" name="Obdélník 51">
            <a:extLst>
              <a:ext uri="{FF2B5EF4-FFF2-40B4-BE49-F238E27FC236}">
                <a16:creationId xmlns:a16="http://schemas.microsoft.com/office/drawing/2014/main" id="{4EF2C477-1F2B-F923-6D03-D1BE71DE330B}"/>
              </a:ext>
            </a:extLst>
          </p:cNvPr>
          <p:cNvSpPr/>
          <p:nvPr/>
        </p:nvSpPr>
        <p:spPr>
          <a:xfrm>
            <a:off x="1031846" y="4077051"/>
            <a:ext cx="2374084" cy="2432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Položka OTSKP</a:t>
            </a:r>
          </a:p>
        </p:txBody>
      </p:sp>
      <p:sp>
        <p:nvSpPr>
          <p:cNvPr id="53" name="Šipka: doprava 52">
            <a:extLst>
              <a:ext uri="{FF2B5EF4-FFF2-40B4-BE49-F238E27FC236}">
                <a16:creationId xmlns:a16="http://schemas.microsoft.com/office/drawing/2014/main" id="{83292AAC-2DB8-4B9F-4CB6-125586B513AC}"/>
              </a:ext>
            </a:extLst>
          </p:cNvPr>
          <p:cNvSpPr/>
          <p:nvPr/>
        </p:nvSpPr>
        <p:spPr>
          <a:xfrm>
            <a:off x="3583496" y="3686960"/>
            <a:ext cx="1003881" cy="30759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4" name="Obdélník 53">
            <a:extLst>
              <a:ext uri="{FF2B5EF4-FFF2-40B4-BE49-F238E27FC236}">
                <a16:creationId xmlns:a16="http://schemas.microsoft.com/office/drawing/2014/main" id="{1C55908E-4D4C-A493-2E79-51A7B27BB025}"/>
              </a:ext>
            </a:extLst>
          </p:cNvPr>
          <p:cNvSpPr/>
          <p:nvPr/>
        </p:nvSpPr>
        <p:spPr>
          <a:xfrm>
            <a:off x="798352" y="4736985"/>
            <a:ext cx="2785145" cy="1551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5" name="Obdélník 54">
            <a:extLst>
              <a:ext uri="{FF2B5EF4-FFF2-40B4-BE49-F238E27FC236}">
                <a16:creationId xmlns:a16="http://schemas.microsoft.com/office/drawing/2014/main" id="{08ACEC49-A03D-1666-E7EC-8631F6770B17}"/>
              </a:ext>
            </a:extLst>
          </p:cNvPr>
          <p:cNvSpPr/>
          <p:nvPr/>
        </p:nvSpPr>
        <p:spPr>
          <a:xfrm>
            <a:off x="1031846" y="4862821"/>
            <a:ext cx="2374084" cy="2432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Položka OTSKP</a:t>
            </a:r>
          </a:p>
        </p:txBody>
      </p:sp>
      <p:sp>
        <p:nvSpPr>
          <p:cNvPr id="56" name="Obdélník 55">
            <a:extLst>
              <a:ext uri="{FF2B5EF4-FFF2-40B4-BE49-F238E27FC236}">
                <a16:creationId xmlns:a16="http://schemas.microsoft.com/office/drawing/2014/main" id="{BEF70654-EDBE-3865-3316-B9C867B270BE}"/>
              </a:ext>
            </a:extLst>
          </p:cNvPr>
          <p:cNvSpPr/>
          <p:nvPr/>
        </p:nvSpPr>
        <p:spPr>
          <a:xfrm>
            <a:off x="1031846" y="5226344"/>
            <a:ext cx="2374084" cy="2432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Položka OTSKP</a:t>
            </a:r>
          </a:p>
        </p:txBody>
      </p:sp>
      <p:sp>
        <p:nvSpPr>
          <p:cNvPr id="57" name="Obdélník 56">
            <a:extLst>
              <a:ext uri="{FF2B5EF4-FFF2-40B4-BE49-F238E27FC236}">
                <a16:creationId xmlns:a16="http://schemas.microsoft.com/office/drawing/2014/main" id="{452FF5F1-8A4D-CA89-2111-AECF2006EE07}"/>
              </a:ext>
            </a:extLst>
          </p:cNvPr>
          <p:cNvSpPr/>
          <p:nvPr/>
        </p:nvSpPr>
        <p:spPr>
          <a:xfrm>
            <a:off x="1031846" y="5581478"/>
            <a:ext cx="2374084" cy="2432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Položka OTSKP</a:t>
            </a:r>
          </a:p>
        </p:txBody>
      </p:sp>
      <p:sp>
        <p:nvSpPr>
          <p:cNvPr id="58" name="Obdélník 57">
            <a:extLst>
              <a:ext uri="{FF2B5EF4-FFF2-40B4-BE49-F238E27FC236}">
                <a16:creationId xmlns:a16="http://schemas.microsoft.com/office/drawing/2014/main" id="{01D8986A-811D-3B41-10CF-2F04DF885FE2}"/>
              </a:ext>
            </a:extLst>
          </p:cNvPr>
          <p:cNvSpPr/>
          <p:nvPr/>
        </p:nvSpPr>
        <p:spPr>
          <a:xfrm>
            <a:off x="1031846" y="5936613"/>
            <a:ext cx="2374084" cy="2432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Položka OTSKP</a:t>
            </a:r>
          </a:p>
        </p:txBody>
      </p:sp>
      <p:sp>
        <p:nvSpPr>
          <p:cNvPr id="59" name="Šipka: doprava 58">
            <a:extLst>
              <a:ext uri="{FF2B5EF4-FFF2-40B4-BE49-F238E27FC236}">
                <a16:creationId xmlns:a16="http://schemas.microsoft.com/office/drawing/2014/main" id="{E8DEA56D-A6F5-A0B3-9856-9352CEAB201E}"/>
              </a:ext>
            </a:extLst>
          </p:cNvPr>
          <p:cNvSpPr/>
          <p:nvPr/>
        </p:nvSpPr>
        <p:spPr>
          <a:xfrm>
            <a:off x="3583497" y="5395520"/>
            <a:ext cx="1003881" cy="30759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0" name="TextovéPole 59">
            <a:extLst>
              <a:ext uri="{FF2B5EF4-FFF2-40B4-BE49-F238E27FC236}">
                <a16:creationId xmlns:a16="http://schemas.microsoft.com/office/drawing/2014/main" id="{EB1C1B85-5E1D-6D17-9E0A-15D64B76DE07}"/>
              </a:ext>
            </a:extLst>
          </p:cNvPr>
          <p:cNvSpPr txBox="1"/>
          <p:nvPr/>
        </p:nvSpPr>
        <p:spPr>
          <a:xfrm>
            <a:off x="4255702" y="924188"/>
            <a:ext cx="3680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Přepočet ceny objektu DPS</a:t>
            </a:r>
          </a:p>
        </p:txBody>
      </p:sp>
      <p:sp>
        <p:nvSpPr>
          <p:cNvPr id="61" name="TextovéPole 60">
            <a:extLst>
              <a:ext uri="{FF2B5EF4-FFF2-40B4-BE49-F238E27FC236}">
                <a16:creationId xmlns:a16="http://schemas.microsoft.com/office/drawing/2014/main" id="{AEF5F8FF-FB61-9E73-6AFF-46C310F2AD08}"/>
              </a:ext>
            </a:extLst>
          </p:cNvPr>
          <p:cNvSpPr txBox="1"/>
          <p:nvPr/>
        </p:nvSpPr>
        <p:spPr>
          <a:xfrm>
            <a:off x="8266648" y="734947"/>
            <a:ext cx="28108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/>
              <a:t>Přepočet ceny cenového</a:t>
            </a:r>
          </a:p>
          <a:p>
            <a:r>
              <a:rPr lang="cs-CZ" sz="2000" b="1" dirty="0"/>
              <a:t>normativu/SPOŽES</a:t>
            </a:r>
          </a:p>
        </p:txBody>
      </p:sp>
    </p:spTree>
    <p:extLst>
      <p:ext uri="{BB962C8B-B14F-4D97-AF65-F5344CB8AC3E}">
        <p14:creationId xmlns:p14="http://schemas.microsoft.com/office/powerpoint/2010/main" val="33218822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89E690-A939-3477-BDCC-C3B3A9501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F490CF-810F-0AB2-A634-8BDEA5623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078" y="-117445"/>
            <a:ext cx="11029616" cy="629174"/>
          </a:xfrm>
        </p:spPr>
        <p:txBody>
          <a:bodyPr rtlCol="0">
            <a:normAutofit/>
          </a:bodyPr>
          <a:lstStyle/>
          <a:p>
            <a:r>
              <a:rPr lang="cs-CZ" dirty="0"/>
              <a:t>CENOVÉ DATABÁZE DOPRAVNÍCH STAVEB 2025 – SPK CN</a:t>
            </a:r>
            <a:endParaRPr lang="c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E0813FE-D7E2-0B7A-4F23-51ED05523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353" y="791297"/>
            <a:ext cx="8594221" cy="259545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07DE617-57E7-1FD3-D58B-42CAE0A18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353" y="3471249"/>
            <a:ext cx="8841872" cy="313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522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89E690-A939-3477-BDCC-C3B3A9501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F490CF-810F-0AB2-A634-8BDEA5623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078" y="-117445"/>
            <a:ext cx="11029616" cy="629174"/>
          </a:xfrm>
        </p:spPr>
        <p:txBody>
          <a:bodyPr rtlCol="0">
            <a:normAutofit/>
          </a:bodyPr>
          <a:lstStyle/>
          <a:p>
            <a:r>
              <a:rPr lang="cs-CZ" dirty="0"/>
              <a:t>CENOVÉ DATABÁZE DOPRAVNÍCH STAVEB 2025 – SPK CN</a:t>
            </a:r>
            <a:endParaRPr lang="cs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7FD7F06-9BE1-D8F6-1A20-2018081A3B18}"/>
              </a:ext>
            </a:extLst>
          </p:cNvPr>
          <p:cNvSpPr txBox="1"/>
          <p:nvPr/>
        </p:nvSpPr>
        <p:spPr>
          <a:xfrm>
            <a:off x="734938" y="1056688"/>
            <a:ext cx="6135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Příklad použití atributů :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39AFAEF-AC23-201A-5FFD-66C629E8B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938" y="1517650"/>
            <a:ext cx="8441635" cy="404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942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89E690-A939-3477-BDCC-C3B3A9501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F490CF-810F-0AB2-A634-8BDEA5623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078" y="-117445"/>
            <a:ext cx="11029616" cy="629174"/>
          </a:xfrm>
        </p:spPr>
        <p:txBody>
          <a:bodyPr rtlCol="0">
            <a:normAutofit/>
          </a:bodyPr>
          <a:lstStyle/>
          <a:p>
            <a:r>
              <a:rPr lang="cs-CZ" dirty="0"/>
              <a:t>CENOVÉ DATABÁZE DOPRAVNÍCH STAVEB 2025 – SPK CN</a:t>
            </a:r>
            <a:endParaRPr lang="c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A875584-159A-5392-2C26-4A004B2542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374" r="44062"/>
          <a:stretch/>
        </p:blipFill>
        <p:spPr>
          <a:xfrm>
            <a:off x="363078" y="1342294"/>
            <a:ext cx="7645374" cy="1860201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EE040A66-B5AB-EEC7-E3A7-7A25FCAE54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6052" t="41250"/>
          <a:stretch/>
        </p:blipFill>
        <p:spPr>
          <a:xfrm>
            <a:off x="5463774" y="3202495"/>
            <a:ext cx="6213876" cy="145641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C3DAE70-9A2E-F41D-6A2F-673CB50549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6332"/>
          <a:stretch/>
        </p:blipFill>
        <p:spPr>
          <a:xfrm>
            <a:off x="363078" y="740124"/>
            <a:ext cx="11239500" cy="46639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56E402D9-7272-83F0-E8F3-5F1A61C92EE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45969"/>
          <a:stretch/>
        </p:blipFill>
        <p:spPr>
          <a:xfrm>
            <a:off x="397602" y="4882335"/>
            <a:ext cx="5534986" cy="1636776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8E024BBA-52AE-1772-BCA8-82602745EA1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2919"/>
          <a:stretch/>
        </p:blipFill>
        <p:spPr>
          <a:xfrm>
            <a:off x="6140592" y="5092874"/>
            <a:ext cx="5534985" cy="142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4492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89E690-A939-3477-BDCC-C3B3A9501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F490CF-810F-0AB2-A634-8BDEA5623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078" y="-117445"/>
            <a:ext cx="11029616" cy="629174"/>
          </a:xfrm>
        </p:spPr>
        <p:txBody>
          <a:bodyPr rtlCol="0">
            <a:normAutofit/>
          </a:bodyPr>
          <a:lstStyle/>
          <a:p>
            <a:r>
              <a:rPr lang="cs-CZ" dirty="0"/>
              <a:t>CENOVÉ DATABÁZE DOPRAVNÍCH STAVEB 2025 – SPK </a:t>
            </a:r>
            <a:r>
              <a:rPr lang="cs-CZ" dirty="0" err="1"/>
              <a:t>cn</a:t>
            </a:r>
            <a:endParaRPr lang="cs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157F7B1-94AE-300D-D072-409DF1102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037" y="895711"/>
            <a:ext cx="5810250" cy="200728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453DBE5-38CB-4B2B-BCE8-C53242B66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02998"/>
            <a:ext cx="4380072" cy="3619501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EC486961-F723-D338-3D0A-F92B5E11A5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9080" y="2987599"/>
            <a:ext cx="3814844" cy="291429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08FC0721-3430-F355-72D8-5E72EF2C6C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2778" y="2987599"/>
            <a:ext cx="3512321" cy="329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4894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1EB23A-994E-4F42-4F01-05D849F21B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507625-AF8A-02C8-6E06-F9AEF4733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078" y="-117445"/>
            <a:ext cx="11029616" cy="629174"/>
          </a:xfrm>
        </p:spPr>
        <p:txBody>
          <a:bodyPr rtlCol="0">
            <a:normAutofit/>
          </a:bodyPr>
          <a:lstStyle/>
          <a:p>
            <a:r>
              <a:rPr lang="cs-CZ" dirty="0"/>
              <a:t>CENOVÉ DATABÁZE DOPRAVNÍCH STAVEB 2025 – CN / DÚR</a:t>
            </a:r>
            <a:endParaRPr lang="c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7AE9DCE-50E3-5F22-B16B-85F7B78EE774}"/>
              </a:ext>
            </a:extLst>
          </p:cNvPr>
          <p:cNvSpPr txBox="1"/>
          <p:nvPr/>
        </p:nvSpPr>
        <p:spPr>
          <a:xfrm>
            <a:off x="689403" y="1086403"/>
            <a:ext cx="6749310" cy="4685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1400" b="1" dirty="0"/>
              <a:t>Navýšení proti roku 2024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Rozdíl CN a DÚR: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cs-CZ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Cenové normativy – oceňují se pouze objektu A, což jsou komunikace, mosty, tunely. Pro jednotlivé typy objektů jsou vybrány nejběžnější konstrukce, případně kombinace konstrukcí v odhadnuté poměru, jak se reálně pro daný typ objektu používají. Objekty typu B (inženýrské sítě, vodohospodářské objekty, úpravy ploch, zabezpečovací zařízení atd.) se oceňují pouze %.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endParaRPr lang="cs-CZ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r>
              <a:rPr lang="cs-CZ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Objekty DÚR – databáze objektů DÚR je napříč celou stavbou, tedy včetně vodohospodářských objektů, plynovodů, zdí, oplocení, PHC atd. Pro konkrétní druhy objektů (dálnice – kryt beton, dálnice – kryt asfalt atd), které se mohou vyskytovat, je stanovena cena. % změny ceny je stanoveno jako průměr všech těchto objektů bez ohledu na významnost a četnost používání objektu.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arenR"/>
            </a:pPr>
            <a:endParaRPr lang="cs-CZ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cs-CZ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Některé objekty CN i DUR byly v rámci aktualizace revidovány, tedy změna ceny nevychází ze změny cenové úrovně, ale ve snaze stanovit cenu přesněji.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b="1" dirty="0">
              <a:solidFill>
                <a:srgbClr val="FF0000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503D0D2-AD5C-9B31-E309-E4CD83635BD4}"/>
              </a:ext>
            </a:extLst>
          </p:cNvPr>
          <p:cNvSpPr txBox="1"/>
          <p:nvPr/>
        </p:nvSpPr>
        <p:spPr>
          <a:xfrm>
            <a:off x="8127943" y="1248239"/>
            <a:ext cx="3025832" cy="1991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1400" b="1" dirty="0"/>
              <a:t>Navýšení proti cenové úrovni 2024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dirty="0"/>
          </a:p>
          <a:p>
            <a:pPr>
              <a:lnSpc>
                <a:spcPct val="150000"/>
              </a:lnSpc>
            </a:pPr>
            <a:r>
              <a:rPr lang="cs-CZ" sz="1400" dirty="0"/>
              <a:t>Silniční stavby: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400" b="1" dirty="0"/>
              <a:t>DPS +0,56%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400" b="1" dirty="0"/>
              <a:t>CN +0,58%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1885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1EB23A-994E-4F42-4F01-05D849F21B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507625-AF8A-02C8-6E06-F9AEF4733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078" y="-117445"/>
            <a:ext cx="11029616" cy="629174"/>
          </a:xfrm>
        </p:spPr>
        <p:txBody>
          <a:bodyPr rtlCol="0">
            <a:normAutofit/>
          </a:bodyPr>
          <a:lstStyle/>
          <a:p>
            <a:r>
              <a:rPr lang="cs-CZ" dirty="0"/>
              <a:t>CENOVÉ DATABÁZE DOPRAVNÍCH STAVEB 2025 – SPK CN</a:t>
            </a:r>
            <a:endParaRPr lang="cs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4D420E2-E5CD-336F-7215-E7960B3AEA2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339"/>
          <a:stretch/>
        </p:blipFill>
        <p:spPr>
          <a:xfrm>
            <a:off x="847724" y="1285351"/>
            <a:ext cx="6524625" cy="338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7062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89E690-A939-3477-BDCC-C3B3A9501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F490CF-810F-0AB2-A634-8BDEA5623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078" y="-117445"/>
            <a:ext cx="11029616" cy="629174"/>
          </a:xfrm>
        </p:spPr>
        <p:txBody>
          <a:bodyPr rtlCol="0">
            <a:normAutofit/>
          </a:bodyPr>
          <a:lstStyle/>
          <a:p>
            <a:r>
              <a:rPr lang="cs-CZ" dirty="0"/>
              <a:t>CENOVÉ DATABÁZE DOPRAVNÍCH STAVEB 2025 – CYKLO CN</a:t>
            </a:r>
            <a:endParaRPr lang="cs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5887AC3-A96E-6871-60EB-CE8A13A2B688}"/>
              </a:ext>
            </a:extLst>
          </p:cNvPr>
          <p:cNvSpPr txBox="1"/>
          <p:nvPr/>
        </p:nvSpPr>
        <p:spPr>
          <a:xfrm>
            <a:off x="495562" y="1255849"/>
            <a:ext cx="110296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1" dirty="0">
                <a:latin typeface="Verdana" panose="020B0604030504040204" pitchFamily="34" charset="0"/>
                <a:ea typeface="Verdana" panose="020B0604030504040204" pitchFamily="34" charset="0"/>
              </a:rPr>
              <a:t>CYKLO CN - Cenové normativy staveb cyklistických stezek 2025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B789D50-1CD0-D520-DEEF-F08F2F37B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702" y="1757362"/>
            <a:ext cx="5022184" cy="353063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6F3B27C-9A53-22BE-0345-884EB2332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1700" y="1924050"/>
            <a:ext cx="5354598" cy="1936049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AF075B48-C927-4999-8540-C255E5DAB7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69" y="4333875"/>
            <a:ext cx="5354599" cy="151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6018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89E690-A939-3477-BDCC-C3B3A9501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F490CF-810F-0AB2-A634-8BDEA5623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078" y="-117445"/>
            <a:ext cx="11029616" cy="629174"/>
          </a:xfrm>
        </p:spPr>
        <p:txBody>
          <a:bodyPr rtlCol="0">
            <a:normAutofit/>
          </a:bodyPr>
          <a:lstStyle/>
          <a:p>
            <a:r>
              <a:rPr lang="cs-CZ" dirty="0"/>
              <a:t>CENOVÉ DATABÁZE DOPRAVNÍCH STAVEB 2025 – CYKLO CN</a:t>
            </a:r>
            <a:endParaRPr lang="cs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1362A1E-3DEE-7C06-51CD-E21BEB364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75" y="864909"/>
            <a:ext cx="9055223" cy="512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2092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89E690-A939-3477-BDCC-C3B3A9501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F490CF-810F-0AB2-A634-8BDEA5623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078" y="-117445"/>
            <a:ext cx="11029616" cy="629174"/>
          </a:xfrm>
        </p:spPr>
        <p:txBody>
          <a:bodyPr rtlCol="0">
            <a:normAutofit/>
          </a:bodyPr>
          <a:lstStyle/>
          <a:p>
            <a:r>
              <a:rPr lang="cs-CZ" dirty="0"/>
              <a:t>CENOVÉ DATABÁZE DOPRAVNÍCH STAVEB 2025 – CYKLO CN</a:t>
            </a:r>
            <a:endParaRPr lang="c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C4387D1-D64D-C681-E320-6A28EC11D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" y="982980"/>
            <a:ext cx="9144000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9890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89E690-A939-3477-BDCC-C3B3A9501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F490CF-810F-0AB2-A634-8BDEA5623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078" y="-117445"/>
            <a:ext cx="11029616" cy="629174"/>
          </a:xfrm>
        </p:spPr>
        <p:txBody>
          <a:bodyPr rtlCol="0">
            <a:normAutofit/>
          </a:bodyPr>
          <a:lstStyle/>
          <a:p>
            <a:r>
              <a:rPr lang="cs-CZ" dirty="0"/>
              <a:t>CENOVÉ DATABÁZE DOPRAVNÍCH STAVEB 2025 – CYKLO CN</a:t>
            </a:r>
            <a:endParaRPr lang="cs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63BDF15-0C0E-F1D0-0BA1-B8F395BD8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662" y="1164213"/>
            <a:ext cx="10467438" cy="426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489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06B2D-3C56-2C3D-B642-9B4774729F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5A5837-05F4-1CDF-F1E1-5C941C53A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078" y="-117445"/>
            <a:ext cx="11029616" cy="629174"/>
          </a:xfrm>
        </p:spPr>
        <p:txBody>
          <a:bodyPr rtlCol="0">
            <a:normAutofit/>
          </a:bodyPr>
          <a:lstStyle/>
          <a:p>
            <a:r>
              <a:rPr lang="cs-CZ" dirty="0"/>
              <a:t>CENOVÉ DATABÁZE DOPRAVNÍCH STAVEB 2025 - OTSKP</a:t>
            </a:r>
            <a:endParaRPr lang="c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083BA5C-87E7-8378-9D8A-1D9F4F1AB8DB}"/>
              </a:ext>
            </a:extLst>
          </p:cNvPr>
          <p:cNvSpPr txBox="1"/>
          <p:nvPr/>
        </p:nvSpPr>
        <p:spPr>
          <a:xfrm>
            <a:off x="363078" y="1161871"/>
            <a:ext cx="104988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1" dirty="0">
                <a:latin typeface="Verdana" panose="020B0604030504040204" pitchFamily="34" charset="0"/>
                <a:ea typeface="Verdana" panose="020B0604030504040204" pitchFamily="34" charset="0"/>
              </a:rPr>
              <a:t>OTSKP – Oborový třídník stavebních konstrukcí a prací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7EC7DF4-FB62-FEE0-7374-0C7253C1B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83" y="1690688"/>
            <a:ext cx="5299201" cy="4471548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87D22AB7-1CE1-8D9E-8C3B-9A460349F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007" y="1757747"/>
            <a:ext cx="4171950" cy="188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9810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Obdélník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519" y="599049"/>
            <a:ext cx="10725933" cy="1348820"/>
          </a:xfrm>
        </p:spPr>
        <p:txBody>
          <a:bodyPr rtlCol="0">
            <a:normAutofit/>
          </a:bodyPr>
          <a:lstStyle/>
          <a:p>
            <a:pPr rtl="0"/>
            <a:r>
              <a:rPr lang="cs" sz="1600" dirty="0"/>
              <a:t>CENOVÉ DATABÁZE DOPRAVNÍCH STAVEB – CDDS</a:t>
            </a:r>
            <a:br>
              <a:rPr lang="cs" sz="1600" dirty="0"/>
            </a:br>
            <a:r>
              <a:rPr lang="cs" sz="1600" dirty="0"/>
              <a:t>aktualizace 2025 - OTSKP</a:t>
            </a:r>
            <a:br>
              <a:rPr lang="cs" sz="1600" dirty="0"/>
            </a:br>
            <a:br>
              <a:rPr lang="cs" sz="1600" dirty="0"/>
            </a:br>
            <a:r>
              <a:rPr lang="cs-CZ" sz="1600"/>
              <a:t>seminář; WEBINÁŘ</a:t>
            </a:r>
            <a:endParaRPr lang="cs" sz="1600" dirty="0"/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pic>
        <p:nvPicPr>
          <p:cNvPr id="6" name="Obrázek 5" descr="Logo v detailu&#10;&#10;Automaticky generovaný popis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800" y="4981303"/>
            <a:ext cx="11260667" cy="1375716"/>
          </a:xfrm>
          <a:prstGeom prst="rect">
            <a:avLst/>
          </a:prstGeom>
        </p:spPr>
      </p:pic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2E3B7537-312C-4424-BE53-F3A49E41F2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94589" y="4188904"/>
            <a:ext cx="1307051" cy="513048"/>
          </a:xfrm>
          <a:prstGeom prst="rect">
            <a:avLst/>
          </a:prstGeom>
        </p:spPr>
      </p:pic>
      <p:pic>
        <p:nvPicPr>
          <p:cNvPr id="3074" name="Picture 2" descr="SUDOP PRAHA a.s. – IZOLACE.cz">
            <a:extLst>
              <a:ext uri="{FF2B5EF4-FFF2-40B4-BE49-F238E27FC236}">
                <a16:creationId xmlns:a16="http://schemas.microsoft.com/office/drawing/2014/main" id="{E0EBC0EC-4F9F-428C-B411-DDE47D11E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013" y="4008004"/>
            <a:ext cx="2305588" cy="69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afický objekt 12">
            <a:extLst>
              <a:ext uri="{FF2B5EF4-FFF2-40B4-BE49-F238E27FC236}">
                <a16:creationId xmlns:a16="http://schemas.microsoft.com/office/drawing/2014/main" id="{BF9C9A5F-9BFE-4C87-8A40-B0C4609419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88486" y="3921522"/>
            <a:ext cx="952748" cy="952748"/>
          </a:xfrm>
          <a:prstGeom prst="rect">
            <a:avLst/>
          </a:prstGeom>
        </p:spPr>
      </p:pic>
      <p:pic>
        <p:nvPicPr>
          <p:cNvPr id="3076" name="Picture 4" descr="Státní fond dopravní infrastruktury - Novinky.cz">
            <a:extLst>
              <a:ext uri="{FF2B5EF4-FFF2-40B4-BE49-F238E27FC236}">
                <a16:creationId xmlns:a16="http://schemas.microsoft.com/office/drawing/2014/main" id="{E5A556DD-ACBD-4DE0-8EB1-4F2B107F2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10" y="3621468"/>
            <a:ext cx="2352675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CE5F67B5-A3FB-060F-DAA4-21FE5AB98207}"/>
              </a:ext>
            </a:extLst>
          </p:cNvPr>
          <p:cNvSpPr txBox="1">
            <a:spLocks/>
          </p:cNvSpPr>
          <p:nvPr/>
        </p:nvSpPr>
        <p:spPr>
          <a:xfrm>
            <a:off x="676310" y="1983729"/>
            <a:ext cx="10725933" cy="95274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4000" dirty="0"/>
              <a:t>DĚKUJEME ZA POZORNOST</a:t>
            </a:r>
            <a:endParaRPr lang="cs" sz="4000" dirty="0"/>
          </a:p>
        </p:txBody>
      </p:sp>
    </p:spTree>
    <p:extLst>
      <p:ext uri="{BB962C8B-B14F-4D97-AF65-F5344CB8AC3E}">
        <p14:creationId xmlns:p14="http://schemas.microsoft.com/office/powerpoint/2010/main" val="1665279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06B2D-3C56-2C3D-B642-9B4774729F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5A5837-05F4-1CDF-F1E1-5C941C53A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078" y="-117445"/>
            <a:ext cx="11029616" cy="629174"/>
          </a:xfrm>
        </p:spPr>
        <p:txBody>
          <a:bodyPr rtlCol="0">
            <a:normAutofit/>
          </a:bodyPr>
          <a:lstStyle/>
          <a:p>
            <a:r>
              <a:rPr lang="cs-CZ" dirty="0"/>
              <a:t>CENOVÉ DATABÁZE DOPRAVNÍCH STAVEB 2025 - OTSKP</a:t>
            </a:r>
            <a:endParaRPr lang="c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083BA5C-87E7-8378-9D8A-1D9F4F1AB8DB}"/>
              </a:ext>
            </a:extLst>
          </p:cNvPr>
          <p:cNvSpPr txBox="1"/>
          <p:nvPr/>
        </p:nvSpPr>
        <p:spPr>
          <a:xfrm>
            <a:off x="363078" y="1161871"/>
            <a:ext cx="104988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1" dirty="0">
                <a:latin typeface="Verdana" panose="020B0604030504040204" pitchFamily="34" charset="0"/>
                <a:ea typeface="Verdana" panose="020B0604030504040204" pitchFamily="34" charset="0"/>
              </a:rPr>
              <a:t>OTSKP – Popisovník a Metodický pokyn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44B4C54D-8B02-778D-FF0F-70B8D984C46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86770"/>
          <a:stretch/>
        </p:blipFill>
        <p:spPr>
          <a:xfrm>
            <a:off x="427289" y="1771828"/>
            <a:ext cx="5469309" cy="409517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FD929F7-F1D9-597A-CFC6-3B2BEE1B42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9292"/>
          <a:stretch/>
        </p:blipFill>
        <p:spPr>
          <a:xfrm>
            <a:off x="6033623" y="3319548"/>
            <a:ext cx="5620214" cy="2807787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59682DC5-D309-8B7E-6E73-8CCCFC19FC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918" y="2181345"/>
            <a:ext cx="5151603" cy="26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026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06B2D-3C56-2C3D-B642-9B4774729F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5A5837-05F4-1CDF-F1E1-5C941C53A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078" y="-117445"/>
            <a:ext cx="11029616" cy="629174"/>
          </a:xfrm>
        </p:spPr>
        <p:txBody>
          <a:bodyPr rtlCol="0">
            <a:normAutofit/>
          </a:bodyPr>
          <a:lstStyle/>
          <a:p>
            <a:r>
              <a:rPr lang="cs-CZ" dirty="0"/>
              <a:t>CENOVÉ DATABÁZE DOPRAVNÍCH STAVEB 2025 - OTSKP</a:t>
            </a:r>
            <a:endParaRPr lang="c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083BA5C-87E7-8378-9D8A-1D9F4F1AB8DB}"/>
              </a:ext>
            </a:extLst>
          </p:cNvPr>
          <p:cNvSpPr txBox="1"/>
          <p:nvPr/>
        </p:nvSpPr>
        <p:spPr>
          <a:xfrm>
            <a:off x="363078" y="1161871"/>
            <a:ext cx="104988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1" dirty="0">
                <a:latin typeface="Verdana" panose="020B0604030504040204" pitchFamily="34" charset="0"/>
                <a:ea typeface="Verdana" panose="020B0604030504040204" pitchFamily="34" charset="0"/>
              </a:rPr>
              <a:t>OTSKP – Popisovník a Metodický pokyn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B4D1B0C-9A31-8BBE-E08F-A587E6ECE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363" y="1653309"/>
            <a:ext cx="4835720" cy="48768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98BDA9C-38F4-EEB0-F02D-3833264C44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3271" y="1653309"/>
            <a:ext cx="4955020" cy="280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748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06B2D-3C56-2C3D-B642-9B4774729F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5A5837-05F4-1CDF-F1E1-5C941C53A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078" y="-117445"/>
            <a:ext cx="11029616" cy="629174"/>
          </a:xfrm>
        </p:spPr>
        <p:txBody>
          <a:bodyPr rtlCol="0">
            <a:normAutofit/>
          </a:bodyPr>
          <a:lstStyle/>
          <a:p>
            <a:r>
              <a:rPr lang="cs-CZ" dirty="0"/>
              <a:t>CENOVÉ DATABÁZE DOPRAVNÍCH STAVEB 2025 - OTSKP</a:t>
            </a:r>
            <a:endParaRPr lang="c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083BA5C-87E7-8378-9D8A-1D9F4F1AB8DB}"/>
              </a:ext>
            </a:extLst>
          </p:cNvPr>
          <p:cNvSpPr txBox="1"/>
          <p:nvPr/>
        </p:nvSpPr>
        <p:spPr>
          <a:xfrm>
            <a:off x="508356" y="1170417"/>
            <a:ext cx="104988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1" dirty="0">
                <a:latin typeface="Verdana" panose="020B0604030504040204" pitchFamily="34" charset="0"/>
                <a:ea typeface="Verdana" panose="020B0604030504040204" pitchFamily="34" charset="0"/>
              </a:rPr>
              <a:t>OTSKP – Popisovník a Metodický pokyn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523AFB45-F73F-EFF7-EE36-AACFCB719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577" y="1604991"/>
            <a:ext cx="5469309" cy="3648018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8FA2F26D-1904-9E72-DFF8-4383D333C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4116" y="2743201"/>
            <a:ext cx="5186091" cy="386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799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06B2D-3C56-2C3D-B642-9B4774729F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5A5837-05F4-1CDF-F1E1-5C941C53A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078" y="-117445"/>
            <a:ext cx="11029616" cy="629174"/>
          </a:xfrm>
        </p:spPr>
        <p:txBody>
          <a:bodyPr rtlCol="0">
            <a:normAutofit/>
          </a:bodyPr>
          <a:lstStyle/>
          <a:p>
            <a:r>
              <a:rPr lang="cs-CZ" dirty="0"/>
              <a:t>CENOVÉ DATABÁZE DOPRAVNÍCH STAVEB 2025 - OTSKP</a:t>
            </a:r>
            <a:endParaRPr lang="c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083BA5C-87E7-8378-9D8A-1D9F4F1AB8DB}"/>
              </a:ext>
            </a:extLst>
          </p:cNvPr>
          <p:cNvSpPr txBox="1"/>
          <p:nvPr/>
        </p:nvSpPr>
        <p:spPr>
          <a:xfrm>
            <a:off x="508356" y="1170417"/>
            <a:ext cx="104988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1" dirty="0">
                <a:latin typeface="Verdana" panose="020B0604030504040204" pitchFamily="34" charset="0"/>
                <a:ea typeface="Verdana" panose="020B0604030504040204" pitchFamily="34" charset="0"/>
              </a:rPr>
              <a:t>OTSKP – Popisovník a Metodický pokyn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2511CD9-BC5F-5F31-F1CE-939C90320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38" y="1830964"/>
            <a:ext cx="5574290" cy="209488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9C65AB4-4974-560E-3358-D907122E8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5648" y="3069936"/>
            <a:ext cx="5337339" cy="1904207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CF38D000-B320-37B1-60AE-B0BC8926C4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5181"/>
          <a:stretch/>
        </p:blipFill>
        <p:spPr>
          <a:xfrm>
            <a:off x="6375649" y="4974143"/>
            <a:ext cx="5366685" cy="718127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33659046-DC65-7E0C-E425-39BDC614A5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8342"/>
          <a:stretch/>
        </p:blipFill>
        <p:spPr>
          <a:xfrm>
            <a:off x="6375649" y="5687583"/>
            <a:ext cx="5337339" cy="33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76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06B2D-3C56-2C3D-B642-9B4774729F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5A5837-05F4-1CDF-F1E1-5C941C53A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078" y="-117445"/>
            <a:ext cx="11029616" cy="629174"/>
          </a:xfrm>
        </p:spPr>
        <p:txBody>
          <a:bodyPr rtlCol="0">
            <a:normAutofit/>
          </a:bodyPr>
          <a:lstStyle/>
          <a:p>
            <a:r>
              <a:rPr lang="cs-CZ" dirty="0"/>
              <a:t>CENOVÉ DATABÁZE DOPRAVNÍCH STAVEB 2025 - OTSKP</a:t>
            </a:r>
            <a:endParaRPr lang="c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083BA5C-87E7-8378-9D8A-1D9F4F1AB8DB}"/>
              </a:ext>
            </a:extLst>
          </p:cNvPr>
          <p:cNvSpPr txBox="1"/>
          <p:nvPr/>
        </p:nvSpPr>
        <p:spPr>
          <a:xfrm>
            <a:off x="814698" y="654294"/>
            <a:ext cx="104988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1" dirty="0">
                <a:latin typeface="Verdana" panose="020B0604030504040204" pitchFamily="34" charset="0"/>
                <a:ea typeface="Verdana" panose="020B0604030504040204" pitchFamily="34" charset="0"/>
              </a:rPr>
              <a:t>OTSKP – </a:t>
            </a:r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</a:rPr>
              <a:t>příklad položek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7AC5ECB-7D2B-6C40-D33A-6A2E39173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698" y="4258783"/>
            <a:ext cx="6432136" cy="2463465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A13B83EF-BEAE-9849-A4D9-EEB4075B43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698" y="1130433"/>
            <a:ext cx="1352430" cy="272326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6016FF0-2DDF-8AB3-B418-2EE04E9452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7127" y="1130433"/>
            <a:ext cx="6706623" cy="43941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BBEA2898-FAA0-3FE8-55B0-AD1055AFD5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7126" y="1535523"/>
            <a:ext cx="6706623" cy="263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999297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698_TF33552983" id="{76B99DA1-8F4B-4CDD-AF17-E230D0ABAD07}" vid="{3FF160E1-38F3-4E00-BD3B-0B3A46B66420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{1299BC5B-9ADB-4302-A0E2-793110C19777}tf33552983_win32</Template>
  <TotalTime>8157</TotalTime>
  <Words>1204</Words>
  <Application>Microsoft Office PowerPoint</Application>
  <PresentationFormat>Širokoúhlá obrazovka</PresentationFormat>
  <Paragraphs>150</Paragraphs>
  <Slides>40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8" baseType="lpstr">
      <vt:lpstr>Arial</vt:lpstr>
      <vt:lpstr>Calibri</vt:lpstr>
      <vt:lpstr>Courier New</vt:lpstr>
      <vt:lpstr>Franklin Gothic Book</vt:lpstr>
      <vt:lpstr>Franklin Gothic Demi</vt:lpstr>
      <vt:lpstr>Verdana</vt:lpstr>
      <vt:lpstr>Wingdings 2</vt:lpstr>
      <vt:lpstr>DividendVTI</vt:lpstr>
      <vt:lpstr>CENOVÉ DATABÁZE DOPRAVNÍCH STAVEB – CDDS aktualizace 2025 - OTSKP  seminář; WEBINÁŘ</vt:lpstr>
      <vt:lpstr>CENOVÉ DATABÁZE DOPRAVNÍCH STAVEB 2025</vt:lpstr>
      <vt:lpstr>Prezentace aplikace PowerPoint</vt:lpstr>
      <vt:lpstr>CENOVÉ DATABÁZE DOPRAVNÍCH STAVEB 2025 - OTSKP</vt:lpstr>
      <vt:lpstr>CENOVÉ DATABÁZE DOPRAVNÍCH STAVEB 2025 - OTSKP</vt:lpstr>
      <vt:lpstr>CENOVÉ DATABÁZE DOPRAVNÍCH STAVEB 2025 - OTSKP</vt:lpstr>
      <vt:lpstr>CENOVÉ DATABÁZE DOPRAVNÍCH STAVEB 2025 - OTSKP</vt:lpstr>
      <vt:lpstr>CENOVÉ DATABÁZE DOPRAVNÍCH STAVEB 2025 - OTSKP</vt:lpstr>
      <vt:lpstr>CENOVÉ DATABÁZE DOPRAVNÍCH STAVEB 2025 - OTSKP</vt:lpstr>
      <vt:lpstr>CENOVÉ DATABÁZE DOPRAVNÍCH STAVEB 2025 - OTSKP</vt:lpstr>
      <vt:lpstr>CENOVÉ DATABÁZE DOPRAVNÍCH STAVEB 2025 - OTSKP</vt:lpstr>
      <vt:lpstr>CENOVÉ DATABÁZE DOPRAVNÍCH STAVEB 2025 - OTSKP</vt:lpstr>
      <vt:lpstr>CENOVÉ DATABÁZE DOPRAVNÍCH STAVEB 2025 - OTSKP</vt:lpstr>
      <vt:lpstr>CENOVÉ DATABÁZE DOPRAVNÍCH STAVEB 2025</vt:lpstr>
      <vt:lpstr>CENOVÉ DATABÁZE DOPRAVNÍCH STAVEB 2025 – SPK DPS</vt:lpstr>
      <vt:lpstr>CENOVÉ DATABÁZE DOPRAVNÍCH STAVEB 2025 – SPK dps</vt:lpstr>
      <vt:lpstr>CENOVÉ DATABÁZE DOPRAVNÍCH STAVEB 2025 – SPK dps</vt:lpstr>
      <vt:lpstr>CENOVÉ DATABÁZE DOPRAVNÍCH STAVEB 2025 – SPK dps</vt:lpstr>
      <vt:lpstr>CENOVÉ DATABÁZE DOPRAVNÍCH STAVEB 2025 – SPK dps</vt:lpstr>
      <vt:lpstr>CENOVÉ DATABÁZE DOPRAVNÍCH STAVEB 2025 – SPK dps</vt:lpstr>
      <vt:lpstr>CENOVÉ DATABÁZE DOPRAVNÍCH STAVEB 2025 – SPK dps</vt:lpstr>
      <vt:lpstr>CENOVÉ DATABÁZE DOPRAVNÍCH STAVEB 2025 – SPK dps</vt:lpstr>
      <vt:lpstr>CENOVÉ DATABÁZE DOPRAVNÍCH STAVEB 2025 – SPK dps</vt:lpstr>
      <vt:lpstr>CENOVÉ DATABÁZE DOPRAVNÍCH STAVEB 2025 – SPK dps</vt:lpstr>
      <vt:lpstr>CENOVÉ DATABÁZE DOPRAVNÍCH STAVEB 2025 – SPK CN</vt:lpstr>
      <vt:lpstr>CENOVÉ DATABÁZE DOPRAVNÍCH STAVEB 2025 – SPK CN</vt:lpstr>
      <vt:lpstr>CENOVÉ DATABÁZE DOPRAVNÍCH STAVEB 2025 –SPK CN</vt:lpstr>
      <vt:lpstr>CENOVÉ DATABÁZE DOPRAVNÍCH STAVEB 2025 – SPK CN</vt:lpstr>
      <vt:lpstr>CENOVÉ DATABÁZE DOPRAVNÍCH STAVEB 2025 – SPK CN</vt:lpstr>
      <vt:lpstr>CENOVÉ DATABÁZE DOPRAVNÍCH STAVEB 2025 – SPK CN</vt:lpstr>
      <vt:lpstr>CENOVÉ DATABÁZE DOPRAVNÍCH STAVEB 2025 – SPK CN</vt:lpstr>
      <vt:lpstr>CENOVÉ DATABÁZE DOPRAVNÍCH STAVEB 2025 – SPK CN</vt:lpstr>
      <vt:lpstr>CENOVÉ DATABÁZE DOPRAVNÍCH STAVEB 2025 – SPK cn</vt:lpstr>
      <vt:lpstr>CENOVÉ DATABÁZE DOPRAVNÍCH STAVEB 2025 – CN / DÚR</vt:lpstr>
      <vt:lpstr>CENOVÉ DATABÁZE DOPRAVNÍCH STAVEB 2025 – SPK CN</vt:lpstr>
      <vt:lpstr>CENOVÉ DATABÁZE DOPRAVNÍCH STAVEB 2025 – CYKLO CN</vt:lpstr>
      <vt:lpstr>CENOVÉ DATABÁZE DOPRAVNÍCH STAVEB 2025 – CYKLO CN</vt:lpstr>
      <vt:lpstr>CENOVÉ DATABÁZE DOPRAVNÍCH STAVEB 2025 – CYKLO CN</vt:lpstr>
      <vt:lpstr>CENOVÉ DATABÁZE DOPRAVNÍCH STAVEB 2025 – CYKLO CN</vt:lpstr>
      <vt:lpstr>CENOVÉ DATABÁZE DOPRAVNÍCH STAVEB – CDDS aktualizace 2025 - OTSKP  seminář; WEBINÁŘ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CENOVÉ DATABÁZE DOPRAVNÍC STAVEB – CDDS aktualizace 2022</dc:title>
  <dc:creator>Benč František</dc:creator>
  <cp:lastModifiedBy>Balcar Ondřej, Ing.</cp:lastModifiedBy>
  <cp:revision>151</cp:revision>
  <dcterms:created xsi:type="dcterms:W3CDTF">2021-12-10T07:13:11Z</dcterms:created>
  <dcterms:modified xsi:type="dcterms:W3CDTF">2025-06-02T11:48:45Z</dcterms:modified>
</cp:coreProperties>
</file>